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8" r:id="rId4"/>
    <p:sldMasterId id="2147483685" r:id="rId5"/>
    <p:sldMasterId id="2147483702" r:id="rId6"/>
    <p:sldMasterId id="2147483719" r:id="rId7"/>
    <p:sldMasterId id="2147483736" r:id="rId8"/>
    <p:sldMasterId id="2147483753" r:id="rId9"/>
    <p:sldMasterId id="2147483770" r:id="rId10"/>
    <p:sldMasterId id="2147483787" r:id="rId11"/>
    <p:sldMasterId id="2147483804" r:id="rId12"/>
    <p:sldMasterId id="2147483821" r:id="rId13"/>
    <p:sldMasterId id="2147483838" r:id="rId14"/>
    <p:sldMasterId id="2147483855" r:id="rId15"/>
    <p:sldMasterId id="2147483872" r:id="rId16"/>
    <p:sldMasterId id="2147483889" r:id="rId17"/>
    <p:sldMasterId id="2147483906" r:id="rId18"/>
    <p:sldMasterId id="2147483923" r:id="rId19"/>
    <p:sldMasterId id="2147483940" r:id="rId20"/>
  </p:sldMasterIdLst>
  <p:notesMasterIdLst>
    <p:notesMasterId r:id="rId49"/>
  </p:notesMasterIdLst>
  <p:handoutMasterIdLst>
    <p:handoutMasterId r:id="rId60"/>
  </p:handoutMasterIdLst>
  <p:sldIdLst>
    <p:sldId id="259" r:id="rId21"/>
    <p:sldId id="1820" r:id="rId22"/>
    <p:sldId id="262" r:id="rId23"/>
    <p:sldId id="269" r:id="rId24"/>
    <p:sldId id="1729" r:id="rId25"/>
    <p:sldId id="1733" r:id="rId26"/>
    <p:sldId id="1783" r:id="rId27"/>
    <p:sldId id="1784" r:id="rId28"/>
    <p:sldId id="1735" r:id="rId29"/>
    <p:sldId id="1724" r:id="rId30"/>
    <p:sldId id="1731" r:id="rId31"/>
    <p:sldId id="1725" r:id="rId32"/>
    <p:sldId id="1815" r:id="rId33"/>
    <p:sldId id="1816" r:id="rId34"/>
    <p:sldId id="1817" r:id="rId35"/>
    <p:sldId id="1818" r:id="rId36"/>
    <p:sldId id="1856" r:id="rId37"/>
    <p:sldId id="1857" r:id="rId38"/>
    <p:sldId id="1732" r:id="rId39"/>
    <p:sldId id="1736" r:id="rId40"/>
    <p:sldId id="1737" r:id="rId41"/>
    <p:sldId id="1738" r:id="rId42"/>
    <p:sldId id="1727" r:id="rId43"/>
    <p:sldId id="280" r:id="rId44"/>
    <p:sldId id="276" r:id="rId45"/>
    <p:sldId id="281" r:id="rId46"/>
    <p:sldId id="279" r:id="rId47"/>
    <p:sldId id="258" r:id="rId48"/>
    <p:sldId id="274" r:id="rId50"/>
    <p:sldId id="282" r:id="rId51"/>
    <p:sldId id="260" r:id="rId52"/>
    <p:sldId id="270" r:id="rId53"/>
    <p:sldId id="275" r:id="rId54"/>
    <p:sldId id="263" r:id="rId55"/>
    <p:sldId id="307" r:id="rId56"/>
    <p:sldId id="303" r:id="rId57"/>
    <p:sldId id="304" r:id="rId58"/>
    <p:sldId id="1723" r:id="rId59"/>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1820"/>
            <p14:sldId id="262"/>
            <p14:sldId id="269"/>
            <p14:sldId id="1729"/>
            <p14:sldId id="1733"/>
            <p14:sldId id="1783"/>
            <p14:sldId id="1784"/>
            <p14:sldId id="1735"/>
            <p14:sldId id="1724"/>
            <p14:sldId id="1731"/>
            <p14:sldId id="1725"/>
            <p14:sldId id="1815"/>
            <p14:sldId id="1816"/>
            <p14:sldId id="1817"/>
            <p14:sldId id="1818"/>
            <p14:sldId id="1856"/>
            <p14:sldId id="1857"/>
            <p14:sldId id="1732"/>
            <p14:sldId id="1736"/>
            <p14:sldId id="1737"/>
            <p14:sldId id="1738"/>
          </p14:sldIdLst>
        </p14:section>
        <p14:section name="内容页" id="{EB11151C-0E14-47B0-8218-1431BF894351}">
          <p14:sldIdLst>
            <p14:sldId id="1727"/>
            <p14:sldId id="280"/>
            <p14:sldId id="276"/>
            <p14:sldId id="281"/>
            <p14:sldId id="279"/>
            <p14:sldId id="258"/>
            <p14:sldId id="274"/>
            <p14:sldId id="282"/>
          </p14:sldIdLst>
        </p14:section>
        <p14:section name="封底" id="{843E591D-6EE2-4691-951C-C0C689F22170}">
          <p14:sldIdLst>
            <p14:sldId id="260"/>
            <p14:sldId id="270"/>
            <p14:sldId id="275"/>
          </p14:sldIdLst>
        </p14:section>
        <p14:section name="配色与字体" id="{3D97B63B-D70E-4F27-8A27-3FF98FBB7258}">
          <p14:sldIdLst>
            <p14:sldId id="263"/>
            <p14:sldId id="307"/>
          </p14:sldIdLst>
        </p14:section>
        <p14:section name="图标" id="{256EF24B-5FA9-4838-AFAB-30B46CBE188B}">
          <p14:sldIdLst>
            <p14:sldId id="303"/>
            <p14:sldId id="304"/>
            <p14:sldId id="1723"/>
          </p14:sldIdLst>
        </p14:section>
      </p14:sectionLst>
    </p:ext>
    <p:ext uri="{EFAFB233-063F-42B5-8137-9DF3F51BA10A}">
      <p15:sldGuideLst xmlns:p15="http://schemas.microsoft.com/office/powerpoint/2012/main">
        <p15:guide id="4" pos="3821" userDrawn="1">
          <p15:clr>
            <a:srgbClr val="A4A3A4"/>
          </p15:clr>
        </p15:guide>
        <p15:guide id="5" orient="horz" pos="1054" userDrawn="1">
          <p15:clr>
            <a:srgbClr val="A4A3A4"/>
          </p15:clr>
        </p15:guide>
        <p15:guide id="6" orient="horz" pos="1534" userDrawn="1">
          <p15:clr>
            <a:srgbClr val="A4A3A4"/>
          </p15:clr>
        </p15:guide>
        <p15:guide id="7" orient="horz" pos="3088" userDrawn="1">
          <p15:clr>
            <a:srgbClr val="A4A3A4"/>
          </p15:clr>
        </p15:guide>
        <p15:guide id="8" pos="2120" userDrawn="1">
          <p15:clr>
            <a:srgbClr val="A4A3A4"/>
          </p15:clr>
        </p15:guide>
        <p15:guide id="9" pos="4081"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821"/>
        <p:guide orient="horz" pos="1054"/>
        <p:guide orient="horz" pos="1534"/>
        <p:guide orient="horz" pos="3088"/>
        <p:guide pos="2120"/>
        <p:guide pos="4081"/>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5" Type="http://schemas.openxmlformats.org/officeDocument/2006/relationships/tags" Target="tags/tag13.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Master" Target="slideMasters/slideMaster5.xml"/><Relationship Id="rId59" Type="http://schemas.openxmlformats.org/officeDocument/2006/relationships/slide" Target="slides/slide38.xml"/><Relationship Id="rId58" Type="http://schemas.openxmlformats.org/officeDocument/2006/relationships/slide" Target="slides/slide37.xml"/><Relationship Id="rId57" Type="http://schemas.openxmlformats.org/officeDocument/2006/relationships/slide" Target="slides/slide36.xml"/><Relationship Id="rId56" Type="http://schemas.openxmlformats.org/officeDocument/2006/relationships/slide" Target="slides/slide35.xml"/><Relationship Id="rId55" Type="http://schemas.openxmlformats.org/officeDocument/2006/relationships/slide" Target="slides/slide34.xml"/><Relationship Id="rId54" Type="http://schemas.openxmlformats.org/officeDocument/2006/relationships/slide" Target="slides/slide33.xml"/><Relationship Id="rId53" Type="http://schemas.openxmlformats.org/officeDocument/2006/relationships/slide" Target="slides/slide32.xml"/><Relationship Id="rId52" Type="http://schemas.openxmlformats.org/officeDocument/2006/relationships/slide" Target="slides/slide31.xml"/><Relationship Id="rId51" Type="http://schemas.openxmlformats.org/officeDocument/2006/relationships/slide" Target="slides/slide30.xml"/><Relationship Id="rId50" Type="http://schemas.openxmlformats.org/officeDocument/2006/relationships/slide" Target="slides/slide29.xml"/><Relationship Id="rId5" Type="http://schemas.openxmlformats.org/officeDocument/2006/relationships/slideMaster" Target="slideMasters/slideMaster4.xml"/><Relationship Id="rId49" Type="http://schemas.openxmlformats.org/officeDocument/2006/relationships/notesMaster" Target="notesMasters/notesMaster1.xml"/><Relationship Id="rId48" Type="http://schemas.openxmlformats.org/officeDocument/2006/relationships/slide" Target="slides/slide28.xml"/><Relationship Id="rId47" Type="http://schemas.openxmlformats.org/officeDocument/2006/relationships/slide" Target="slides/slide27.xml"/><Relationship Id="rId46" Type="http://schemas.openxmlformats.org/officeDocument/2006/relationships/slide" Target="slides/slide26.xml"/><Relationship Id="rId45" Type="http://schemas.openxmlformats.org/officeDocument/2006/relationships/slide" Target="slides/slide25.xml"/><Relationship Id="rId44" Type="http://schemas.openxmlformats.org/officeDocument/2006/relationships/slide" Target="slides/slide24.xml"/><Relationship Id="rId43" Type="http://schemas.openxmlformats.org/officeDocument/2006/relationships/slide" Target="slides/slide23.xml"/><Relationship Id="rId42" Type="http://schemas.openxmlformats.org/officeDocument/2006/relationships/slide" Target="slides/slide22.xml"/><Relationship Id="rId41" Type="http://schemas.openxmlformats.org/officeDocument/2006/relationships/slide" Target="slides/slide21.xml"/><Relationship Id="rId40" Type="http://schemas.openxmlformats.org/officeDocument/2006/relationships/slide" Target="slides/slide20.xml"/><Relationship Id="rId4" Type="http://schemas.openxmlformats.org/officeDocument/2006/relationships/slideMaster" Target="slideMasters/slideMaster3.xml"/><Relationship Id="rId39" Type="http://schemas.openxmlformats.org/officeDocument/2006/relationships/slide" Target="slides/slide19.xml"/><Relationship Id="rId38" Type="http://schemas.openxmlformats.org/officeDocument/2006/relationships/slide" Target="slides/slide18.xml"/><Relationship Id="rId37" Type="http://schemas.openxmlformats.org/officeDocument/2006/relationships/slide" Target="slides/slide17.xml"/><Relationship Id="rId36" Type="http://schemas.openxmlformats.org/officeDocument/2006/relationships/slide" Target="slides/slide16.xml"/><Relationship Id="rId35" Type="http://schemas.openxmlformats.org/officeDocument/2006/relationships/slide" Target="slides/slide15.xml"/><Relationship Id="rId34" Type="http://schemas.openxmlformats.org/officeDocument/2006/relationships/slide" Target="slides/slide14.xml"/><Relationship Id="rId33" Type="http://schemas.openxmlformats.org/officeDocument/2006/relationships/slide" Target="slides/slide13.xml"/><Relationship Id="rId32" Type="http://schemas.openxmlformats.org/officeDocument/2006/relationships/slide" Target="slides/slide12.xml"/><Relationship Id="rId31" Type="http://schemas.openxmlformats.org/officeDocument/2006/relationships/slide" Target="slides/slide11.xml"/><Relationship Id="rId30" Type="http://schemas.openxmlformats.org/officeDocument/2006/relationships/slide" Target="slides/slide10.xml"/><Relationship Id="rId3" Type="http://schemas.openxmlformats.org/officeDocument/2006/relationships/slideMaster" Target="slideMasters/slideMaster2.xml"/><Relationship Id="rId29" Type="http://schemas.openxmlformats.org/officeDocument/2006/relationships/slide" Target="slides/slide9.xml"/><Relationship Id="rId28" Type="http://schemas.openxmlformats.org/officeDocument/2006/relationships/slide" Target="slides/slide8.xml"/><Relationship Id="rId27" Type="http://schemas.openxmlformats.org/officeDocument/2006/relationships/slide" Target="slides/slide7.xml"/><Relationship Id="rId26" Type="http://schemas.openxmlformats.org/officeDocument/2006/relationships/slide" Target="slides/slide6.xml"/><Relationship Id="rId25" Type="http://schemas.openxmlformats.org/officeDocument/2006/relationships/slide" Target="slides/slide5.xml"/><Relationship Id="rId24" Type="http://schemas.openxmlformats.org/officeDocument/2006/relationships/slide" Target="slides/slide4.xml"/><Relationship Id="rId23" Type="http://schemas.openxmlformats.org/officeDocument/2006/relationships/slide" Target="slides/slide3.xml"/><Relationship Id="rId22" Type="http://schemas.openxmlformats.org/officeDocument/2006/relationships/slide" Target="slides/slide2.xml"/><Relationship Id="rId21" Type="http://schemas.openxmlformats.org/officeDocument/2006/relationships/slide" Target="slides/slide1.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1" dirty="0"/>
              <a:t>图表标题</a:t>
            </a:r>
            <a:endParaRPr lang="zh-CN" altLang="en-US" b="1"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系列 1</c:v>
                </c:pt>
              </c:strCache>
            </c:strRef>
          </c:tx>
          <c:spPr>
            <a:solidFill>
              <a:schemeClr val="accent4"/>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5"/>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2085141800"/>
        <c:axId val="2085142128"/>
      </c:bar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514180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11-18T16:14:30.885"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18T16:24:53"/>
    </inkml:context>
    <inkml:brush xml:id="br0">
      <inkml:brushProperty name="width" value="0.211666666666667" units="cm"/>
      <inkml:brushProperty name="height" value="0.211666666666667" units="cm"/>
      <inkml:brushProperty name="color" value="#ff0000"/>
      <inkml:brushProperty name="tip" value="rectangle"/>
      <inkml:brushProperty name="rasterOp" value="maskPen"/>
      <inkml:brushProperty name="ignorePressure" value="0"/>
    </inkml:brush>
  </inkml:definitions>
  <inkml:trace contextRef="#ctx0" brushRef="#br0">12 399,'472'0,"-472"373,-472-373,472-373</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18T16:24:53"/>
    </inkml:context>
    <inkml:brush xml:id="br0">
      <inkml:brushProperty name="width" value="0.211666666666667" units="cm"/>
      <inkml:brushProperty name="height" value="0.211666666666667" units="cm"/>
      <inkml:brushProperty name="color" value="#ff0000"/>
      <inkml:brushProperty name="tip" value="rectangle"/>
      <inkml:brushProperty name="rasterOp" value="maskPen"/>
      <inkml:brushProperty name="ignorePressure" value="0"/>
    </inkml:brush>
  </inkml:definitions>
  <inkml:trace contextRef="#ctx0" brushRef="#br0">815 108,'456'0,"-456"616,-456-616,456-616</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21T12:42:44"/>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1293 536,'105'0,"-105"52,-105-52,105-52</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21T12:42:44"/>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1088 176,'100'0,"-100"44,-100-44,100-44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7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7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7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7" Type="http://schemas.openxmlformats.org/officeDocument/2006/relationships/theme" Target="../theme/theme10.xml"/><Relationship Id="rId16" Type="http://schemas.openxmlformats.org/officeDocument/2006/relationships/slideLayout" Target="../slideLayouts/slideLayout146.xml"/><Relationship Id="rId15" Type="http://schemas.openxmlformats.org/officeDocument/2006/relationships/slideLayout" Target="../slideLayouts/slideLayout145.xml"/><Relationship Id="rId14" Type="http://schemas.openxmlformats.org/officeDocument/2006/relationships/slideLayout" Target="../slideLayouts/slideLayout144.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55.xml"/><Relationship Id="rId8" Type="http://schemas.openxmlformats.org/officeDocument/2006/relationships/slideLayout" Target="../slideLayouts/slideLayout154.xml"/><Relationship Id="rId7" Type="http://schemas.openxmlformats.org/officeDocument/2006/relationships/slideLayout" Target="../slideLayouts/slideLayout153.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 Id="rId3" Type="http://schemas.openxmlformats.org/officeDocument/2006/relationships/slideLayout" Target="../slideLayouts/slideLayout149.xml"/><Relationship Id="rId2" Type="http://schemas.openxmlformats.org/officeDocument/2006/relationships/slideLayout" Target="../slideLayouts/slideLayout148.xml"/><Relationship Id="rId17" Type="http://schemas.openxmlformats.org/officeDocument/2006/relationships/theme" Target="../theme/theme11.xml"/><Relationship Id="rId16" Type="http://schemas.openxmlformats.org/officeDocument/2006/relationships/slideLayout" Target="../slideLayouts/slideLayout162.xml"/><Relationship Id="rId15" Type="http://schemas.openxmlformats.org/officeDocument/2006/relationships/slideLayout" Target="../slideLayouts/slideLayout161.xml"/><Relationship Id="rId14" Type="http://schemas.openxmlformats.org/officeDocument/2006/relationships/slideLayout" Target="../slideLayouts/slideLayout160.xml"/><Relationship Id="rId13" Type="http://schemas.openxmlformats.org/officeDocument/2006/relationships/slideLayout" Target="../slideLayouts/slideLayout159.xml"/><Relationship Id="rId12" Type="http://schemas.openxmlformats.org/officeDocument/2006/relationships/slideLayout" Target="../slideLayouts/slideLayout158.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 Type="http://schemas.openxmlformats.org/officeDocument/2006/relationships/slideLayout" Target="../slideLayouts/slideLayout147.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71.xml"/><Relationship Id="rId8" Type="http://schemas.openxmlformats.org/officeDocument/2006/relationships/slideLayout" Target="../slideLayouts/slideLayout170.xml"/><Relationship Id="rId7" Type="http://schemas.openxmlformats.org/officeDocument/2006/relationships/slideLayout" Target="../slideLayouts/slideLayout169.xml"/><Relationship Id="rId6" Type="http://schemas.openxmlformats.org/officeDocument/2006/relationships/slideLayout" Target="../slideLayouts/slideLayout168.xml"/><Relationship Id="rId5" Type="http://schemas.openxmlformats.org/officeDocument/2006/relationships/slideLayout" Target="../slideLayouts/slideLayout167.xml"/><Relationship Id="rId4" Type="http://schemas.openxmlformats.org/officeDocument/2006/relationships/slideLayout" Target="../slideLayouts/slideLayout166.xml"/><Relationship Id="rId3" Type="http://schemas.openxmlformats.org/officeDocument/2006/relationships/slideLayout" Target="../slideLayouts/slideLayout165.xml"/><Relationship Id="rId2" Type="http://schemas.openxmlformats.org/officeDocument/2006/relationships/slideLayout" Target="../slideLayouts/slideLayout164.xml"/><Relationship Id="rId17" Type="http://schemas.openxmlformats.org/officeDocument/2006/relationships/theme" Target="../theme/theme12.xml"/><Relationship Id="rId16" Type="http://schemas.openxmlformats.org/officeDocument/2006/relationships/slideLayout" Target="../slideLayouts/slideLayout178.xml"/><Relationship Id="rId15" Type="http://schemas.openxmlformats.org/officeDocument/2006/relationships/slideLayout" Target="../slideLayouts/slideLayout177.xml"/><Relationship Id="rId14" Type="http://schemas.openxmlformats.org/officeDocument/2006/relationships/slideLayout" Target="../slideLayouts/slideLayout176.xml"/><Relationship Id="rId13" Type="http://schemas.openxmlformats.org/officeDocument/2006/relationships/slideLayout" Target="../slideLayouts/slideLayout175.xml"/><Relationship Id="rId12" Type="http://schemas.openxmlformats.org/officeDocument/2006/relationships/slideLayout" Target="../slideLayouts/slideLayout174.xml"/><Relationship Id="rId11" Type="http://schemas.openxmlformats.org/officeDocument/2006/relationships/slideLayout" Target="../slideLayouts/slideLayout173.xml"/><Relationship Id="rId10" Type="http://schemas.openxmlformats.org/officeDocument/2006/relationships/slideLayout" Target="../slideLayouts/slideLayout172.xml"/><Relationship Id="rId1" Type="http://schemas.openxmlformats.org/officeDocument/2006/relationships/slideLayout" Target="../slideLayouts/slideLayout16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87.xml"/><Relationship Id="rId8" Type="http://schemas.openxmlformats.org/officeDocument/2006/relationships/slideLayout" Target="../slideLayouts/slideLayout186.xml"/><Relationship Id="rId7" Type="http://schemas.openxmlformats.org/officeDocument/2006/relationships/slideLayout" Target="../slideLayouts/slideLayout185.xml"/><Relationship Id="rId6" Type="http://schemas.openxmlformats.org/officeDocument/2006/relationships/slideLayout" Target="../slideLayouts/slideLayout184.xml"/><Relationship Id="rId5" Type="http://schemas.openxmlformats.org/officeDocument/2006/relationships/slideLayout" Target="../slideLayouts/slideLayout183.xml"/><Relationship Id="rId4" Type="http://schemas.openxmlformats.org/officeDocument/2006/relationships/slideLayout" Target="../slideLayouts/slideLayout182.xml"/><Relationship Id="rId3" Type="http://schemas.openxmlformats.org/officeDocument/2006/relationships/slideLayout" Target="../slideLayouts/slideLayout181.xml"/><Relationship Id="rId2" Type="http://schemas.openxmlformats.org/officeDocument/2006/relationships/slideLayout" Target="../slideLayouts/slideLayout180.xml"/><Relationship Id="rId17" Type="http://schemas.openxmlformats.org/officeDocument/2006/relationships/theme" Target="../theme/theme13.xml"/><Relationship Id="rId16" Type="http://schemas.openxmlformats.org/officeDocument/2006/relationships/slideLayout" Target="../slideLayouts/slideLayout194.xml"/><Relationship Id="rId15" Type="http://schemas.openxmlformats.org/officeDocument/2006/relationships/slideLayout" Target="../slideLayouts/slideLayout193.xml"/><Relationship Id="rId14" Type="http://schemas.openxmlformats.org/officeDocument/2006/relationships/slideLayout" Target="../slideLayouts/slideLayout192.xml"/><Relationship Id="rId13" Type="http://schemas.openxmlformats.org/officeDocument/2006/relationships/slideLayout" Target="../slideLayouts/slideLayout191.xml"/><Relationship Id="rId12" Type="http://schemas.openxmlformats.org/officeDocument/2006/relationships/slideLayout" Target="../slideLayouts/slideLayout190.xml"/><Relationship Id="rId11" Type="http://schemas.openxmlformats.org/officeDocument/2006/relationships/slideLayout" Target="../slideLayouts/slideLayout189.xml"/><Relationship Id="rId10" Type="http://schemas.openxmlformats.org/officeDocument/2006/relationships/slideLayout" Target="../slideLayouts/slideLayout188.xml"/><Relationship Id="rId1" Type="http://schemas.openxmlformats.org/officeDocument/2006/relationships/slideLayout" Target="../slideLayouts/slideLayout17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03.xml"/><Relationship Id="rId8" Type="http://schemas.openxmlformats.org/officeDocument/2006/relationships/slideLayout" Target="../slideLayouts/slideLayout202.xml"/><Relationship Id="rId7" Type="http://schemas.openxmlformats.org/officeDocument/2006/relationships/slideLayout" Target="../slideLayouts/slideLayout201.xml"/><Relationship Id="rId6" Type="http://schemas.openxmlformats.org/officeDocument/2006/relationships/slideLayout" Target="../slideLayouts/slideLayout200.xml"/><Relationship Id="rId5" Type="http://schemas.openxmlformats.org/officeDocument/2006/relationships/slideLayout" Target="../slideLayouts/slideLayout199.xml"/><Relationship Id="rId4" Type="http://schemas.openxmlformats.org/officeDocument/2006/relationships/slideLayout" Target="../slideLayouts/slideLayout198.xml"/><Relationship Id="rId3" Type="http://schemas.openxmlformats.org/officeDocument/2006/relationships/slideLayout" Target="../slideLayouts/slideLayout197.xml"/><Relationship Id="rId2" Type="http://schemas.openxmlformats.org/officeDocument/2006/relationships/slideLayout" Target="../slideLayouts/slideLayout196.xml"/><Relationship Id="rId17" Type="http://schemas.openxmlformats.org/officeDocument/2006/relationships/theme" Target="../theme/theme14.xml"/><Relationship Id="rId16" Type="http://schemas.openxmlformats.org/officeDocument/2006/relationships/slideLayout" Target="../slideLayouts/slideLayout210.xml"/><Relationship Id="rId15" Type="http://schemas.openxmlformats.org/officeDocument/2006/relationships/slideLayout" Target="../slideLayouts/slideLayout209.xml"/><Relationship Id="rId14" Type="http://schemas.openxmlformats.org/officeDocument/2006/relationships/slideLayout" Target="../slideLayouts/slideLayout208.xml"/><Relationship Id="rId13" Type="http://schemas.openxmlformats.org/officeDocument/2006/relationships/slideLayout" Target="../slideLayouts/slideLayout207.xml"/><Relationship Id="rId12" Type="http://schemas.openxmlformats.org/officeDocument/2006/relationships/slideLayout" Target="../slideLayouts/slideLayout206.xml"/><Relationship Id="rId11" Type="http://schemas.openxmlformats.org/officeDocument/2006/relationships/slideLayout" Target="../slideLayouts/slideLayout205.xml"/><Relationship Id="rId10" Type="http://schemas.openxmlformats.org/officeDocument/2006/relationships/slideLayout" Target="../slideLayouts/slideLayout204.xml"/><Relationship Id="rId1" Type="http://schemas.openxmlformats.org/officeDocument/2006/relationships/slideLayout" Target="../slideLayouts/slideLayout195.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7" Type="http://schemas.openxmlformats.org/officeDocument/2006/relationships/theme" Target="../theme/theme15.xml"/><Relationship Id="rId16" Type="http://schemas.openxmlformats.org/officeDocument/2006/relationships/slideLayout" Target="../slideLayouts/slideLayout226.xml"/><Relationship Id="rId15" Type="http://schemas.openxmlformats.org/officeDocument/2006/relationships/slideLayout" Target="../slideLayouts/slideLayout225.xml"/><Relationship Id="rId14" Type="http://schemas.openxmlformats.org/officeDocument/2006/relationships/slideLayout" Target="../slideLayouts/slideLayout224.xml"/><Relationship Id="rId13" Type="http://schemas.openxmlformats.org/officeDocument/2006/relationships/slideLayout" Target="../slideLayouts/slideLayout223.xml"/><Relationship Id="rId12" Type="http://schemas.openxmlformats.org/officeDocument/2006/relationships/slideLayout" Target="../slideLayouts/slideLayout222.xml"/><Relationship Id="rId11" Type="http://schemas.openxmlformats.org/officeDocument/2006/relationships/slideLayout" Target="../slideLayouts/slideLayout221.xml"/><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35.xml"/><Relationship Id="rId8" Type="http://schemas.openxmlformats.org/officeDocument/2006/relationships/slideLayout" Target="../slideLayouts/slideLayout234.xml"/><Relationship Id="rId7" Type="http://schemas.openxmlformats.org/officeDocument/2006/relationships/slideLayout" Target="../slideLayouts/slideLayout233.xml"/><Relationship Id="rId6" Type="http://schemas.openxmlformats.org/officeDocument/2006/relationships/slideLayout" Target="../slideLayouts/slideLayout232.xml"/><Relationship Id="rId5" Type="http://schemas.openxmlformats.org/officeDocument/2006/relationships/slideLayout" Target="../slideLayouts/slideLayout231.xml"/><Relationship Id="rId4" Type="http://schemas.openxmlformats.org/officeDocument/2006/relationships/slideLayout" Target="../slideLayouts/slideLayout230.xml"/><Relationship Id="rId3" Type="http://schemas.openxmlformats.org/officeDocument/2006/relationships/slideLayout" Target="../slideLayouts/slideLayout229.xml"/><Relationship Id="rId2" Type="http://schemas.openxmlformats.org/officeDocument/2006/relationships/slideLayout" Target="../slideLayouts/slideLayout228.xml"/><Relationship Id="rId17" Type="http://schemas.openxmlformats.org/officeDocument/2006/relationships/theme" Target="../theme/theme16.xml"/><Relationship Id="rId16" Type="http://schemas.openxmlformats.org/officeDocument/2006/relationships/slideLayout" Target="../slideLayouts/slideLayout242.xml"/><Relationship Id="rId15" Type="http://schemas.openxmlformats.org/officeDocument/2006/relationships/slideLayout" Target="../slideLayouts/slideLayout241.xml"/><Relationship Id="rId14" Type="http://schemas.openxmlformats.org/officeDocument/2006/relationships/slideLayout" Target="../slideLayouts/slideLayout240.xml"/><Relationship Id="rId13" Type="http://schemas.openxmlformats.org/officeDocument/2006/relationships/slideLayout" Target="../slideLayouts/slideLayout239.xml"/><Relationship Id="rId12" Type="http://schemas.openxmlformats.org/officeDocument/2006/relationships/slideLayout" Target="../slideLayouts/slideLayout238.xml"/><Relationship Id="rId11" Type="http://schemas.openxmlformats.org/officeDocument/2006/relationships/slideLayout" Target="../slideLayouts/slideLayout237.xml"/><Relationship Id="rId10" Type="http://schemas.openxmlformats.org/officeDocument/2006/relationships/slideLayout" Target="../slideLayouts/slideLayout236.xml"/><Relationship Id="rId1" Type="http://schemas.openxmlformats.org/officeDocument/2006/relationships/slideLayout" Target="../slideLayouts/slideLayout227.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51.xml"/><Relationship Id="rId8" Type="http://schemas.openxmlformats.org/officeDocument/2006/relationships/slideLayout" Target="../slideLayouts/slideLayout250.xml"/><Relationship Id="rId7" Type="http://schemas.openxmlformats.org/officeDocument/2006/relationships/slideLayout" Target="../slideLayouts/slideLayout249.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7" Type="http://schemas.openxmlformats.org/officeDocument/2006/relationships/theme" Target="../theme/theme17.xml"/><Relationship Id="rId16" Type="http://schemas.openxmlformats.org/officeDocument/2006/relationships/slideLayout" Target="../slideLayouts/slideLayout258.xml"/><Relationship Id="rId15" Type="http://schemas.openxmlformats.org/officeDocument/2006/relationships/slideLayout" Target="../slideLayouts/slideLayout257.xml"/><Relationship Id="rId14" Type="http://schemas.openxmlformats.org/officeDocument/2006/relationships/slideLayout" Target="../slideLayouts/slideLayout256.xml"/><Relationship Id="rId13" Type="http://schemas.openxmlformats.org/officeDocument/2006/relationships/slideLayout" Target="../slideLayouts/slideLayout255.xml"/><Relationship Id="rId12" Type="http://schemas.openxmlformats.org/officeDocument/2006/relationships/slideLayout" Target="../slideLayouts/slideLayout254.xml"/><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 Type="http://schemas.openxmlformats.org/officeDocument/2006/relationships/slideLayout" Target="../slideLayouts/slideLayout243.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67.xml"/><Relationship Id="rId8" Type="http://schemas.openxmlformats.org/officeDocument/2006/relationships/slideLayout" Target="../slideLayouts/slideLayout266.xml"/><Relationship Id="rId7" Type="http://schemas.openxmlformats.org/officeDocument/2006/relationships/slideLayout" Target="../slideLayouts/slideLayout265.xml"/><Relationship Id="rId6" Type="http://schemas.openxmlformats.org/officeDocument/2006/relationships/slideLayout" Target="../slideLayouts/slideLayout264.xml"/><Relationship Id="rId5" Type="http://schemas.openxmlformats.org/officeDocument/2006/relationships/slideLayout" Target="../slideLayouts/slideLayout263.xml"/><Relationship Id="rId4" Type="http://schemas.openxmlformats.org/officeDocument/2006/relationships/slideLayout" Target="../slideLayouts/slideLayout262.xml"/><Relationship Id="rId3" Type="http://schemas.openxmlformats.org/officeDocument/2006/relationships/slideLayout" Target="../slideLayouts/slideLayout261.xml"/><Relationship Id="rId2" Type="http://schemas.openxmlformats.org/officeDocument/2006/relationships/slideLayout" Target="../slideLayouts/slideLayout260.xml"/><Relationship Id="rId17" Type="http://schemas.openxmlformats.org/officeDocument/2006/relationships/theme" Target="../theme/theme18.xml"/><Relationship Id="rId16" Type="http://schemas.openxmlformats.org/officeDocument/2006/relationships/slideLayout" Target="../slideLayouts/slideLayout274.xml"/><Relationship Id="rId15" Type="http://schemas.openxmlformats.org/officeDocument/2006/relationships/slideLayout" Target="../slideLayouts/slideLayout273.xml"/><Relationship Id="rId14" Type="http://schemas.openxmlformats.org/officeDocument/2006/relationships/slideLayout" Target="../slideLayouts/slideLayout272.xml"/><Relationship Id="rId13" Type="http://schemas.openxmlformats.org/officeDocument/2006/relationships/slideLayout" Target="../slideLayouts/slideLayout271.xml"/><Relationship Id="rId12" Type="http://schemas.openxmlformats.org/officeDocument/2006/relationships/slideLayout" Target="../slideLayouts/slideLayout270.xml"/><Relationship Id="rId11" Type="http://schemas.openxmlformats.org/officeDocument/2006/relationships/slideLayout" Target="../slideLayouts/slideLayout269.xml"/><Relationship Id="rId10" Type="http://schemas.openxmlformats.org/officeDocument/2006/relationships/slideLayout" Target="../slideLayouts/slideLayout268.xml"/><Relationship Id="rId1" Type="http://schemas.openxmlformats.org/officeDocument/2006/relationships/slideLayout" Target="../slideLayouts/slideLayout25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83.xml"/><Relationship Id="rId8" Type="http://schemas.openxmlformats.org/officeDocument/2006/relationships/slideLayout" Target="../slideLayouts/slideLayout282.xml"/><Relationship Id="rId7" Type="http://schemas.openxmlformats.org/officeDocument/2006/relationships/slideLayout" Target="../slideLayouts/slideLayout281.xml"/><Relationship Id="rId6" Type="http://schemas.openxmlformats.org/officeDocument/2006/relationships/slideLayout" Target="../slideLayouts/slideLayout280.xml"/><Relationship Id="rId5" Type="http://schemas.openxmlformats.org/officeDocument/2006/relationships/slideLayout" Target="../slideLayouts/slideLayout279.xml"/><Relationship Id="rId4" Type="http://schemas.openxmlformats.org/officeDocument/2006/relationships/slideLayout" Target="../slideLayouts/slideLayout278.xml"/><Relationship Id="rId3" Type="http://schemas.openxmlformats.org/officeDocument/2006/relationships/slideLayout" Target="../slideLayouts/slideLayout277.xml"/><Relationship Id="rId2" Type="http://schemas.openxmlformats.org/officeDocument/2006/relationships/slideLayout" Target="../slideLayouts/slideLayout276.xml"/><Relationship Id="rId17" Type="http://schemas.openxmlformats.org/officeDocument/2006/relationships/theme" Target="../theme/theme19.xml"/><Relationship Id="rId16" Type="http://schemas.openxmlformats.org/officeDocument/2006/relationships/slideLayout" Target="../slideLayouts/slideLayout290.xml"/><Relationship Id="rId15" Type="http://schemas.openxmlformats.org/officeDocument/2006/relationships/slideLayout" Target="../slideLayouts/slideLayout289.xml"/><Relationship Id="rId14" Type="http://schemas.openxmlformats.org/officeDocument/2006/relationships/slideLayout" Target="../slideLayouts/slideLayout288.xml"/><Relationship Id="rId13" Type="http://schemas.openxmlformats.org/officeDocument/2006/relationships/slideLayout" Target="../slideLayouts/slideLayout287.xml"/><Relationship Id="rId12" Type="http://schemas.openxmlformats.org/officeDocument/2006/relationships/slideLayout" Target="../slideLayouts/slideLayout286.xml"/><Relationship Id="rId11" Type="http://schemas.openxmlformats.org/officeDocument/2006/relationships/slideLayout" Target="../slideLayouts/slideLayout285.xml"/><Relationship Id="rId10" Type="http://schemas.openxmlformats.org/officeDocument/2006/relationships/slideLayout" Target="../slideLayouts/slideLayout284.xml"/><Relationship Id="rId1" Type="http://schemas.openxmlformats.org/officeDocument/2006/relationships/slideLayout" Target="../slideLayouts/slideLayout27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7" Type="http://schemas.openxmlformats.org/officeDocument/2006/relationships/theme" Target="../theme/theme3.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7" Type="http://schemas.openxmlformats.org/officeDocument/2006/relationships/theme" Target="../theme/theme4.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7" Type="http://schemas.openxmlformats.org/officeDocument/2006/relationships/theme" Target="../theme/theme5.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7" Type="http://schemas.openxmlformats.org/officeDocument/2006/relationships/theme" Target="../theme/theme6.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7" Type="http://schemas.openxmlformats.org/officeDocument/2006/relationships/theme" Target="../theme/theme7.xml"/><Relationship Id="rId16" Type="http://schemas.openxmlformats.org/officeDocument/2006/relationships/slideLayout" Target="../slideLayouts/slideLayout98.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7" Type="http://schemas.openxmlformats.org/officeDocument/2006/relationships/theme" Target="../theme/theme8.xml"/><Relationship Id="rId16" Type="http://schemas.openxmlformats.org/officeDocument/2006/relationships/slideLayout" Target="../slideLayouts/slideLayout114.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3.xml"/><Relationship Id="rId8" Type="http://schemas.openxmlformats.org/officeDocument/2006/relationships/slideLayout" Target="../slideLayouts/slideLayout122.xml"/><Relationship Id="rId7" Type="http://schemas.openxmlformats.org/officeDocument/2006/relationships/slideLayout" Target="../slideLayouts/slideLayout121.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 Id="rId3" Type="http://schemas.openxmlformats.org/officeDocument/2006/relationships/slideLayout" Target="../slideLayouts/slideLayout117.xml"/><Relationship Id="rId2" Type="http://schemas.openxmlformats.org/officeDocument/2006/relationships/slideLayout" Target="../slideLayouts/slideLayout116.xml"/><Relationship Id="rId17" Type="http://schemas.openxmlformats.org/officeDocument/2006/relationships/theme" Target="../theme/theme9.xml"/><Relationship Id="rId16" Type="http://schemas.openxmlformats.org/officeDocument/2006/relationships/slideLayout" Target="../slideLayouts/slideLayout130.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image" Target="../media/image22.png"/><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8.xml"/><Relationship Id="rId2" Type="http://schemas.openxmlformats.org/officeDocument/2006/relationships/image" Target="../media/image23.png"/><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4.xml"/><Relationship Id="rId2" Type="http://schemas.openxmlformats.org/officeDocument/2006/relationships/image" Target="../media/image24.png"/><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20.xml"/><Relationship Id="rId2" Type="http://schemas.openxmlformats.org/officeDocument/2006/relationships/image" Target="../media/image25.png"/><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6.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68.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84.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5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image" Target="../media/image29.png"/><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image" Target="../media/image30.png"/><Relationship Id="rId1" Type="http://schemas.openxmlformats.org/officeDocument/2006/relationships/tags" Target="../tags/tag10.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40.xml"/><Relationship Id="rId6" Type="http://schemas.openxmlformats.org/officeDocument/2006/relationships/image" Target="../media/image33.png"/><Relationship Id="rId5" Type="http://schemas.openxmlformats.org/officeDocument/2006/relationships/customXml" Target="../ink/ink4.xml"/><Relationship Id="rId4" Type="http://schemas.openxmlformats.org/officeDocument/2006/relationships/image" Target="../media/image32.png"/><Relationship Id="rId3" Type="http://schemas.openxmlformats.org/officeDocument/2006/relationships/customXml" Target="../ink/ink3.xml"/><Relationship Id="rId2" Type="http://schemas.openxmlformats.org/officeDocument/2006/relationships/image" Target="../media/image31.png"/><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chart" Target="../charts/char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image" Target="../media/image16.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6.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2.xml"/><Relationship Id="rId2" Type="http://schemas.openxmlformats.org/officeDocument/2006/relationships/image" Target="../media/image18.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customXml" Target="../ink/ink2.xml"/><Relationship Id="rId4" Type="http://schemas.openxmlformats.org/officeDocument/2006/relationships/image" Target="../media/image20.png"/><Relationship Id="rId3" Type="http://schemas.openxmlformats.org/officeDocument/2006/relationships/customXml" Target="../ink/ink1.xml"/><Relationship Id="rId2" Type="http://schemas.openxmlformats.org/officeDocument/2006/relationships/image" Target="../media/image19.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504950" y="1837055"/>
            <a:ext cx="9379585" cy="1481455"/>
          </a:xfrm>
        </p:spPr>
        <p:txBody>
          <a:bodyPr/>
          <a:lstStyle/>
          <a:p>
            <a:r>
              <a:rPr lang="zh-CN" altLang="en-US" dirty="0"/>
              <a:t>基于萌娘百科</a:t>
            </a:r>
            <a:r>
              <a:rPr lang="en-US" altLang="zh-CN" dirty="0"/>
              <a:t>wiki</a:t>
            </a:r>
            <a:r>
              <a:rPr lang="zh-CN" altLang="en-US" dirty="0"/>
              <a:t>中明日方舟相关数据的分析结果展示</a:t>
            </a:r>
            <a:endParaRPr lang="zh-CN" altLang="en-US" dirty="0"/>
          </a:p>
        </p:txBody>
      </p:sp>
      <p:sp>
        <p:nvSpPr>
          <p:cNvPr id="3" name="内容占位符 2"/>
          <p:cNvSpPr>
            <a:spLocks noGrp="1"/>
          </p:cNvSpPr>
          <p:nvPr>
            <p:ph sz="quarter" idx="10"/>
          </p:nvPr>
        </p:nvSpPr>
        <p:spPr/>
        <p:txBody>
          <a:bodyPr/>
          <a:lstStyle/>
          <a:p>
            <a:fld id="{045CE301-1C36-4793-AA14-14B8D1577BED}" type="datetime2">
              <a:rPr lang="zh-CN" altLang="en-US" smtClean="0"/>
            </a:fld>
            <a:endParaRPr lang="zh-CN" altLang="en-US" dirty="0"/>
          </a:p>
        </p:txBody>
      </p:sp>
      <p:sp>
        <p:nvSpPr>
          <p:cNvPr id="10" name="文本占位符 9"/>
          <p:cNvSpPr>
            <a:spLocks noGrp="1"/>
          </p:cNvSpPr>
          <p:nvPr>
            <p:ph type="body" sz="quarter" idx="11"/>
          </p:nvPr>
        </p:nvSpPr>
        <p:spPr/>
        <p:txBody>
          <a:bodyPr/>
          <a:lstStyle/>
          <a:p>
            <a:r>
              <a:rPr lang="zh-CN" altLang="en-US" dirty="0"/>
              <a:t>汇报人姓名：袁嘉靖，王椤赟，吴舒文</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数据处理</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数据处理</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r>
              <a:rPr lang="zh-CN" altLang="en-US" sz="2800" dirty="0">
                <a:solidFill>
                  <a:schemeClr val="tx1">
                    <a:lumMod val="75000"/>
                    <a:lumOff val="25000"/>
                  </a:schemeClr>
                </a:solidFill>
              </a:rPr>
              <a:t>我们把之前得到的</a:t>
            </a:r>
            <a:r>
              <a:rPr lang="en-US" altLang="zh-CN" sz="2800" dirty="0">
                <a:solidFill>
                  <a:schemeClr val="tx1">
                    <a:lumMod val="75000"/>
                    <a:lumOff val="25000"/>
                  </a:schemeClr>
                </a:solidFill>
              </a:rPr>
              <a:t>json</a:t>
            </a:r>
            <a:r>
              <a:rPr lang="zh-CN" altLang="en-US" sz="2800" dirty="0">
                <a:solidFill>
                  <a:schemeClr val="tx1">
                    <a:lumMod val="75000"/>
                    <a:lumOff val="25000"/>
                  </a:schemeClr>
                </a:solidFill>
              </a:rPr>
              <a:t>文件用</a:t>
            </a:r>
            <a:r>
              <a:rPr lang="en-US" altLang="zh-CN" sz="2800" dirty="0">
                <a:solidFill>
                  <a:schemeClr val="tx1">
                    <a:lumMod val="75000"/>
                    <a:lumOff val="25000"/>
                  </a:schemeClr>
                </a:solidFill>
              </a:rPr>
              <a:t>python</a:t>
            </a:r>
            <a:r>
              <a:rPr lang="zh-CN" altLang="en-US" sz="2800" dirty="0">
                <a:solidFill>
                  <a:schemeClr val="tx1">
                    <a:lumMod val="75000"/>
                    <a:lumOff val="25000"/>
                  </a:schemeClr>
                </a:solidFill>
              </a:rPr>
              <a:t>进行处理，主要把一些不需要的数据给删除或者把一些格式不正确的数据调整一下</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descr="]7I97P27HYFU(WV[[Y4MO90"/>
          <p:cNvPicPr>
            <a:picLocks noChangeAspect="1"/>
          </p:cNvPicPr>
          <p:nvPr>
            <p:custDataLst>
              <p:tags r:id="rId1"/>
            </p:custDataLst>
          </p:nvPr>
        </p:nvPicPr>
        <p:blipFill>
          <a:blip r:embed="rId2"/>
          <a:stretch>
            <a:fillRect/>
          </a:stretch>
        </p:blipFill>
        <p:spPr>
          <a:xfrm>
            <a:off x="940435" y="3006090"/>
            <a:ext cx="5048250" cy="24003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数据展示及分析</a:t>
            </a:r>
            <a:endParaRPr lang="en-US" altLang="zh-CN"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pic>
        <p:nvPicPr>
          <p:cNvPr id="7" name="图片 6" descr="`LAY6)UQZ2TV7T8(B}2{V9G"/>
          <p:cNvPicPr>
            <a:picLocks noChangeAspect="1"/>
          </p:cNvPicPr>
          <p:nvPr>
            <p:custDataLst>
              <p:tags r:id="rId1"/>
            </p:custDataLst>
          </p:nvPr>
        </p:nvPicPr>
        <p:blipFill>
          <a:blip r:embed="rId2"/>
          <a:stretch>
            <a:fillRect/>
          </a:stretch>
        </p:blipFill>
        <p:spPr>
          <a:xfrm>
            <a:off x="760730" y="1049655"/>
            <a:ext cx="7293610" cy="4326255"/>
          </a:xfrm>
          <a:prstGeom prst="rect">
            <a:avLst/>
          </a:prstGeom>
        </p:spPr>
      </p:pic>
      <p:sp>
        <p:nvSpPr>
          <p:cNvPr id="2" name="文本框 1"/>
          <p:cNvSpPr txBox="1"/>
          <p:nvPr/>
        </p:nvSpPr>
        <p:spPr>
          <a:xfrm>
            <a:off x="8637270" y="1366520"/>
            <a:ext cx="3072765" cy="3692525"/>
          </a:xfrm>
          <a:prstGeom prst="rect">
            <a:avLst/>
          </a:prstGeom>
          <a:noFill/>
        </p:spPr>
        <p:txBody>
          <a:bodyPr wrap="square" rtlCol="0">
            <a:spAutoFit/>
          </a:bodyPr>
          <a:p>
            <a:r>
              <a:rPr lang="zh-CN" altLang="en-US"/>
              <a:t>首先对职业进行分类后计算满级生命的平均值。</a:t>
            </a:r>
            <a:endParaRPr lang="zh-CN" altLang="en-US"/>
          </a:p>
          <a:p>
            <a:r>
              <a:rPr lang="zh-CN" altLang="en-US"/>
              <a:t>我们可以发现生命值较多的职业是近卫，重装等近战干员，而这些职业主要的作用也是提供防护，近战输出的功能。</a:t>
            </a:r>
            <a:endParaRPr lang="zh-CN" altLang="en-US"/>
          </a:p>
          <a:p>
            <a:r>
              <a:rPr lang="zh-CN" altLang="en-US"/>
              <a:t>而医疗，术师，狙击，辅助等远程职业的生命值则明显更低，这说明我们需要更合理的选择摆放位置来让这些干员尽量少的受到伤害</a:t>
            </a:r>
            <a:endParaRPr lang="zh-CN" altLang="en-US"/>
          </a:p>
          <a:p>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pic>
        <p:nvPicPr>
          <p:cNvPr id="2" name="图片 1" descr="KTN{$IF_B)~_4SR~(K5A@{Y"/>
          <p:cNvPicPr>
            <a:picLocks noChangeAspect="1"/>
          </p:cNvPicPr>
          <p:nvPr>
            <p:custDataLst>
              <p:tags r:id="rId1"/>
            </p:custDataLst>
          </p:nvPr>
        </p:nvPicPr>
        <p:blipFill>
          <a:blip r:embed="rId2"/>
          <a:stretch>
            <a:fillRect/>
          </a:stretch>
        </p:blipFill>
        <p:spPr>
          <a:xfrm>
            <a:off x="797560" y="1127760"/>
            <a:ext cx="7226935" cy="3914140"/>
          </a:xfrm>
          <a:prstGeom prst="rect">
            <a:avLst/>
          </a:prstGeom>
        </p:spPr>
      </p:pic>
      <p:sp>
        <p:nvSpPr>
          <p:cNvPr id="3" name="文本框 2"/>
          <p:cNvSpPr txBox="1"/>
          <p:nvPr/>
        </p:nvSpPr>
        <p:spPr>
          <a:xfrm>
            <a:off x="8420100" y="1636395"/>
            <a:ext cx="2960370" cy="645160"/>
          </a:xfrm>
          <a:prstGeom prst="rect">
            <a:avLst/>
          </a:prstGeom>
          <a:noFill/>
        </p:spPr>
        <p:txBody>
          <a:bodyPr wrap="square" rtlCol="0">
            <a:spAutoFit/>
          </a:bodyPr>
          <a:p>
            <a:r>
              <a:rPr lang="zh-CN" altLang="en-US"/>
              <a:t>分职业的最大生命值数据也符合平均值的一些趋势</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pic>
        <p:nvPicPr>
          <p:cNvPr id="2" name="图片 1" descr="MU9F[8G99YOKFX]FO7K(CZH"/>
          <p:cNvPicPr>
            <a:picLocks noChangeAspect="1"/>
          </p:cNvPicPr>
          <p:nvPr>
            <p:custDataLst>
              <p:tags r:id="rId1"/>
            </p:custDataLst>
          </p:nvPr>
        </p:nvPicPr>
        <p:blipFill>
          <a:blip r:embed="rId2"/>
          <a:stretch>
            <a:fillRect/>
          </a:stretch>
        </p:blipFill>
        <p:spPr>
          <a:xfrm>
            <a:off x="958850" y="1083945"/>
            <a:ext cx="7198995" cy="3920490"/>
          </a:xfrm>
          <a:prstGeom prst="rect">
            <a:avLst/>
          </a:prstGeom>
        </p:spPr>
      </p:pic>
      <p:sp>
        <p:nvSpPr>
          <p:cNvPr id="3" name="文本框 2"/>
          <p:cNvSpPr txBox="1"/>
          <p:nvPr/>
        </p:nvSpPr>
        <p:spPr>
          <a:xfrm>
            <a:off x="8612505" y="1303655"/>
            <a:ext cx="3275330" cy="807720"/>
          </a:xfrm>
          <a:prstGeom prst="rect">
            <a:avLst/>
          </a:prstGeom>
          <a:noFill/>
        </p:spPr>
        <p:txBody>
          <a:bodyPr wrap="square" rtlCol="0">
            <a:noAutofit/>
          </a:bodyPr>
          <a:p>
            <a:r>
              <a:rPr lang="zh-CN" altLang="en-US"/>
              <a:t>我们对满级的攻击力也进行了同样的分组求平均。</a:t>
            </a:r>
            <a:endParaRPr lang="zh-CN" altLang="en-US"/>
          </a:p>
          <a:p>
            <a:r>
              <a:rPr lang="zh-CN" altLang="en-US"/>
              <a:t>可以发现术师，狙击和近卫这些偏向于输出的干员职业都有较高的攻击力值，他们也承担着主要的输出责任，而辅助，医疗等职业的攻击力也自然在一个相对较低的水平</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pic>
        <p:nvPicPr>
          <p:cNvPr id="2" name="图片 1" descr="2W()0)%]PU]MW{3)VTJ5A0J"/>
          <p:cNvPicPr>
            <a:picLocks noChangeAspect="1"/>
          </p:cNvPicPr>
          <p:nvPr/>
        </p:nvPicPr>
        <p:blipFill>
          <a:blip r:embed="rId1"/>
          <a:stretch>
            <a:fillRect/>
          </a:stretch>
        </p:blipFill>
        <p:spPr>
          <a:xfrm>
            <a:off x="843280" y="1103630"/>
            <a:ext cx="7064375" cy="4024630"/>
          </a:xfrm>
          <a:prstGeom prst="rect">
            <a:avLst/>
          </a:prstGeom>
        </p:spPr>
      </p:pic>
      <p:sp>
        <p:nvSpPr>
          <p:cNvPr id="3" name="文本框 2"/>
          <p:cNvSpPr txBox="1"/>
          <p:nvPr/>
        </p:nvSpPr>
        <p:spPr>
          <a:xfrm>
            <a:off x="8232775" y="1662430"/>
            <a:ext cx="3513455" cy="1198880"/>
          </a:xfrm>
          <a:prstGeom prst="rect">
            <a:avLst/>
          </a:prstGeom>
          <a:noFill/>
        </p:spPr>
        <p:txBody>
          <a:bodyPr wrap="square" rtlCol="0">
            <a:spAutoFit/>
          </a:bodyPr>
          <a:p>
            <a:r>
              <a:rPr lang="zh-CN" altLang="en-US"/>
              <a:t>然后我们对攻击力最大值观察也可以发现，术师，狙击，近卫三大职业中的最值是明显要高于其他职业的</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pic>
        <p:nvPicPr>
          <p:cNvPr id="4" name="图片 3"/>
          <p:cNvPicPr>
            <a:picLocks noChangeAspect="1"/>
          </p:cNvPicPr>
          <p:nvPr/>
        </p:nvPicPr>
        <p:blipFill>
          <a:blip r:embed="rId1"/>
          <a:stretch>
            <a:fillRect/>
          </a:stretch>
        </p:blipFill>
        <p:spPr>
          <a:xfrm>
            <a:off x="581660" y="989965"/>
            <a:ext cx="7505700" cy="4198620"/>
          </a:xfrm>
          <a:prstGeom prst="rect">
            <a:avLst/>
          </a:prstGeom>
        </p:spPr>
      </p:pic>
      <p:sp>
        <p:nvSpPr>
          <p:cNvPr id="6" name="文本框 5"/>
          <p:cNvSpPr txBox="1"/>
          <p:nvPr/>
        </p:nvSpPr>
        <p:spPr>
          <a:xfrm>
            <a:off x="8456295" y="1457325"/>
            <a:ext cx="3326130" cy="645160"/>
          </a:xfrm>
          <a:prstGeom prst="rect">
            <a:avLst/>
          </a:prstGeom>
          <a:noFill/>
        </p:spPr>
        <p:txBody>
          <a:bodyPr wrap="square" rtlCol="0">
            <a:spAutoFit/>
          </a:bodyPr>
          <a:p>
            <a:r>
              <a:rPr lang="zh-CN" altLang="en-US"/>
              <a:t>防御的数据中重装职业作为保护的职业自然遥遥领先</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3" name="文本框 2"/>
          <p:cNvSpPr txBox="1"/>
          <p:nvPr/>
        </p:nvSpPr>
        <p:spPr>
          <a:xfrm>
            <a:off x="8277225" y="1502410"/>
            <a:ext cx="2960370" cy="645160"/>
          </a:xfrm>
          <a:prstGeom prst="rect">
            <a:avLst/>
          </a:prstGeom>
          <a:noFill/>
        </p:spPr>
        <p:txBody>
          <a:bodyPr wrap="square" rtlCol="0">
            <a:spAutoFit/>
          </a:bodyPr>
          <a:p>
            <a:r>
              <a:rPr lang="zh-CN" altLang="en-US"/>
              <a:t>防御力的数值最大值也符合趋势</a:t>
            </a:r>
            <a:endParaRPr lang="en-US" altLang="zh-CN"/>
          </a:p>
        </p:txBody>
      </p:sp>
      <p:pic>
        <p:nvPicPr>
          <p:cNvPr id="4" name="图片 3"/>
          <p:cNvPicPr>
            <a:picLocks noChangeAspect="1"/>
          </p:cNvPicPr>
          <p:nvPr/>
        </p:nvPicPr>
        <p:blipFill>
          <a:blip r:embed="rId1"/>
          <a:stretch>
            <a:fillRect/>
          </a:stretch>
        </p:blipFill>
        <p:spPr>
          <a:xfrm>
            <a:off x="567055" y="1246505"/>
            <a:ext cx="7402195" cy="37744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r>
              <a:rPr lang="zh-CN" altLang="en-US" sz="2800" dirty="0">
                <a:solidFill>
                  <a:schemeClr val="tx1">
                    <a:lumMod val="75000"/>
                    <a:lumOff val="25000"/>
                  </a:schemeClr>
                </a:solidFill>
              </a:rPr>
              <a:t>最后，我们用</a:t>
            </a:r>
            <a:r>
              <a:rPr lang="en-US" altLang="zh-CN" sz="2800" dirty="0">
                <a:solidFill>
                  <a:schemeClr val="tx1">
                    <a:lumMod val="75000"/>
                    <a:lumOff val="25000"/>
                  </a:schemeClr>
                </a:solidFill>
              </a:rPr>
              <a:t>echarts</a:t>
            </a:r>
            <a:r>
              <a:rPr lang="zh-CN" altLang="en-US" sz="2800" dirty="0">
                <a:solidFill>
                  <a:schemeClr val="tx1">
                    <a:lumMod val="75000"/>
                    <a:lumOff val="25000"/>
                  </a:schemeClr>
                </a:solidFill>
              </a:rPr>
              <a:t>实现了对数据的网页可视化展示</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a:p>
            <a:pPr>
              <a:lnSpc>
                <a:spcPct val="130000"/>
              </a:lnSpc>
            </a:pPr>
            <a:r>
              <a:rPr lang="zh-CN" altLang="en-US" sz="2800" dirty="0">
                <a:solidFill>
                  <a:schemeClr val="tx1">
                    <a:lumMod val="75000"/>
                    <a:lumOff val="25000"/>
                  </a:schemeClr>
                </a:solidFill>
              </a:rPr>
              <a:t>主要能够展示干员的生命值，攻击力，防御力，法术抗性，身高和生日，还有画师的</a:t>
            </a:r>
            <a:r>
              <a:rPr lang="en-US" altLang="zh-CN" sz="2800" dirty="0">
                <a:solidFill>
                  <a:schemeClr val="tx1">
                    <a:lumMod val="75000"/>
                    <a:lumOff val="25000"/>
                  </a:schemeClr>
                </a:solidFill>
              </a:rPr>
              <a:t>‘</a:t>
            </a:r>
            <a:r>
              <a:rPr lang="zh-CN" altLang="en-US" sz="2800" dirty="0">
                <a:solidFill>
                  <a:schemeClr val="tx1">
                    <a:lumMod val="75000"/>
                    <a:lumOff val="25000"/>
                  </a:schemeClr>
                </a:solidFill>
              </a:rPr>
              <a:t>劳模</a:t>
            </a:r>
            <a:r>
              <a:rPr lang="en-US" altLang="zh-CN" sz="2800" dirty="0">
                <a:solidFill>
                  <a:schemeClr val="tx1">
                    <a:lumMod val="75000"/>
                    <a:lumOff val="25000"/>
                  </a:schemeClr>
                </a:solidFill>
              </a:rPr>
              <a:t>’</a:t>
            </a:r>
            <a:r>
              <a:rPr lang="zh-CN" altLang="en-US" sz="2800" dirty="0">
                <a:solidFill>
                  <a:schemeClr val="tx1">
                    <a:lumMod val="75000"/>
                    <a:lumOff val="25000"/>
                  </a:schemeClr>
                </a:solidFill>
              </a:rPr>
              <a:t>程度。而且根据不同职业单独做了页面展示</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简要介绍</a:t>
            </a:r>
            <a:endParaRPr lang="zh-CN" altLang="en-US" dirty="0"/>
          </a:p>
        </p:txBody>
      </p:sp>
      <p:pic>
        <p:nvPicPr>
          <p:cNvPr id="4" name="图片 3"/>
          <p:cNvPicPr>
            <a:picLocks noChangeAspect="1"/>
          </p:cNvPicPr>
          <p:nvPr>
            <p:custDataLst>
              <p:tags r:id="rId1"/>
            </p:custDataLst>
          </p:nvPr>
        </p:nvPicPr>
        <p:blipFill>
          <a:blip r:embed="rId2"/>
          <a:stretch>
            <a:fillRect/>
          </a:stretch>
        </p:blipFill>
        <p:spPr>
          <a:xfrm>
            <a:off x="565150" y="1153160"/>
            <a:ext cx="2268220" cy="1972310"/>
          </a:xfrm>
          <a:prstGeom prst="rect">
            <a:avLst/>
          </a:prstGeom>
        </p:spPr>
      </p:pic>
      <p:sp>
        <p:nvSpPr>
          <p:cNvPr id="2" name="文本框 1"/>
          <p:cNvSpPr txBox="1"/>
          <p:nvPr/>
        </p:nvSpPr>
        <p:spPr>
          <a:xfrm>
            <a:off x="3298825" y="1153160"/>
            <a:ext cx="3395345" cy="4271010"/>
          </a:xfrm>
          <a:prstGeom prst="rect">
            <a:avLst/>
          </a:prstGeom>
          <a:noFill/>
        </p:spPr>
        <p:txBody>
          <a:bodyPr wrap="square" rtlCol="0">
            <a:noAutofit/>
          </a:bodyPr>
          <a:p>
            <a:r>
              <a:rPr lang="zh-CN" altLang="en-US">
                <a:sym typeface="+mn-ea"/>
              </a:rPr>
              <a:t>明日方舟是一款由鹰角网络开发的二次元塔防游戏，游戏于</a:t>
            </a:r>
            <a:r>
              <a:rPr lang="en-US" altLang="zh-CN">
                <a:sym typeface="+mn-ea"/>
              </a:rPr>
              <a:t>2019</a:t>
            </a:r>
            <a:r>
              <a:rPr lang="zh-CN" altLang="en-US">
                <a:sym typeface="+mn-ea"/>
              </a:rPr>
              <a:t>年</a:t>
            </a:r>
            <a:r>
              <a:rPr lang="en-US" altLang="zh-CN">
                <a:sym typeface="+mn-ea"/>
              </a:rPr>
              <a:t>5</a:t>
            </a:r>
            <a:r>
              <a:rPr lang="zh-CN" altLang="en-US">
                <a:sym typeface="+mn-ea"/>
              </a:rPr>
              <a:t>月</a:t>
            </a:r>
            <a:r>
              <a:rPr lang="en-US" altLang="zh-CN">
                <a:sym typeface="+mn-ea"/>
              </a:rPr>
              <a:t>1</a:t>
            </a:r>
            <a:r>
              <a:rPr lang="zh-CN" altLang="en-US">
                <a:sym typeface="+mn-ea"/>
              </a:rPr>
              <a:t>日，到现在已经有</a:t>
            </a:r>
            <a:r>
              <a:rPr lang="en-US" altLang="zh-CN">
                <a:sym typeface="+mn-ea"/>
              </a:rPr>
              <a:t>4</a:t>
            </a:r>
            <a:r>
              <a:rPr lang="zh-CN" altLang="en-US">
                <a:sym typeface="+mn-ea"/>
              </a:rPr>
              <a:t>年半的时间了。游戏内实装的干员数量也已经由开服的几十个到现在的三百多个。游戏里的职业也由八个大职业拓展到现在的十几个分支职业。</a:t>
            </a:r>
            <a:endParaRPr lang="zh-CN" altLang="en-US">
              <a:sym typeface="+mn-ea"/>
            </a:endParaRPr>
          </a:p>
          <a:p>
            <a:endParaRPr lang="zh-CN" altLang="en-US"/>
          </a:p>
        </p:txBody>
      </p:sp>
      <p:pic>
        <p:nvPicPr>
          <p:cNvPr id="6" name="图片 5"/>
          <p:cNvPicPr>
            <a:picLocks noChangeAspect="1"/>
          </p:cNvPicPr>
          <p:nvPr/>
        </p:nvPicPr>
        <p:blipFill>
          <a:blip r:embed="rId3"/>
          <a:stretch>
            <a:fillRect/>
          </a:stretch>
        </p:blipFill>
        <p:spPr>
          <a:xfrm>
            <a:off x="6873875" y="759460"/>
            <a:ext cx="5840095" cy="3702050"/>
          </a:xfrm>
          <a:prstGeom prst="rect">
            <a:avLst/>
          </a:prstGeom>
        </p:spPr>
      </p:pic>
      <p:sp>
        <p:nvSpPr>
          <p:cNvPr id="7" name="文本框 6"/>
          <p:cNvSpPr txBox="1"/>
          <p:nvPr/>
        </p:nvSpPr>
        <p:spPr>
          <a:xfrm>
            <a:off x="8745855" y="4709160"/>
            <a:ext cx="1778000" cy="368300"/>
          </a:xfrm>
          <a:prstGeom prst="rect">
            <a:avLst/>
          </a:prstGeom>
          <a:noFill/>
        </p:spPr>
        <p:txBody>
          <a:bodyPr wrap="square" rtlCol="0">
            <a:spAutoFit/>
          </a:bodyPr>
          <a:p>
            <a:r>
              <a:rPr lang="zh-CN" altLang="en-US"/>
              <a:t>八大职业分支</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467360" y="1002665"/>
            <a:ext cx="1115250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26103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descr="QQ%~RP(56@$]KWL)3T13@UD"/>
          <p:cNvPicPr>
            <a:picLocks noChangeAspect="1"/>
          </p:cNvPicPr>
          <p:nvPr>
            <p:custDataLst>
              <p:tags r:id="rId1"/>
            </p:custDataLst>
          </p:nvPr>
        </p:nvPicPr>
        <p:blipFill>
          <a:blip r:embed="rId2"/>
          <a:stretch>
            <a:fillRect/>
          </a:stretch>
        </p:blipFill>
        <p:spPr>
          <a:xfrm>
            <a:off x="661670" y="1174115"/>
            <a:ext cx="10850880" cy="3848735"/>
          </a:xfrm>
          <a:prstGeom prst="rect">
            <a:avLst/>
          </a:prstGeom>
        </p:spPr>
      </p:pic>
      <p:sp>
        <p:nvSpPr>
          <p:cNvPr id="4" name="文本框 3"/>
          <p:cNvSpPr txBox="1"/>
          <p:nvPr/>
        </p:nvSpPr>
        <p:spPr>
          <a:xfrm>
            <a:off x="1250950" y="5784850"/>
            <a:ext cx="7997825" cy="368300"/>
          </a:xfrm>
          <a:prstGeom prst="rect">
            <a:avLst/>
          </a:prstGeom>
          <a:noFill/>
        </p:spPr>
        <p:txBody>
          <a:bodyPr wrap="square" rtlCol="0">
            <a:spAutoFit/>
          </a:bodyPr>
          <a:p>
            <a:r>
              <a:rPr lang="zh-CN" altLang="en-US"/>
              <a:t>用降序排列的直方图展示了所有干员的生命值等信息</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243840" y="1002665"/>
            <a:ext cx="1159954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26103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descr="PZ{HQM3{6L%6CC}}A$`Q9MN"/>
          <p:cNvPicPr>
            <a:picLocks noChangeAspect="1"/>
          </p:cNvPicPr>
          <p:nvPr>
            <p:custDataLst>
              <p:tags r:id="rId1"/>
            </p:custDataLst>
          </p:nvPr>
        </p:nvPicPr>
        <p:blipFill>
          <a:blip r:embed="rId2"/>
          <a:stretch>
            <a:fillRect/>
          </a:stretch>
        </p:blipFill>
        <p:spPr>
          <a:xfrm>
            <a:off x="97790" y="1915160"/>
            <a:ext cx="11522710" cy="3027680"/>
          </a:xfrm>
          <a:prstGeom prst="rect">
            <a:avLst/>
          </a:prstGeom>
        </p:spPr>
      </p:pic>
      <p:sp>
        <p:nvSpPr>
          <p:cNvPr id="6" name="文本框 5"/>
          <p:cNvSpPr txBox="1"/>
          <p:nvPr/>
        </p:nvSpPr>
        <p:spPr>
          <a:xfrm>
            <a:off x="906145" y="5650865"/>
            <a:ext cx="4064000" cy="368300"/>
          </a:xfrm>
          <a:prstGeom prst="rect">
            <a:avLst/>
          </a:prstGeom>
          <a:noFill/>
        </p:spPr>
        <p:txBody>
          <a:bodyPr wrap="square" rtlCol="0">
            <a:spAutoFit/>
          </a:bodyPr>
          <a:p>
            <a:r>
              <a:rPr lang="zh-CN" altLang="en-US"/>
              <a:t>图中标出的日期都是有的干员的生日</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467360" y="1002665"/>
            <a:ext cx="11152505" cy="532257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26103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112558" y="606644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descr=")47}JXX`IB2_X(HQ_OYL5YC"/>
          <p:cNvPicPr>
            <a:picLocks noChangeAspect="1"/>
          </p:cNvPicPr>
          <p:nvPr>
            <p:custDataLst>
              <p:tags r:id="rId1"/>
            </p:custDataLst>
          </p:nvPr>
        </p:nvPicPr>
        <p:blipFill>
          <a:blip r:embed="rId2"/>
          <a:stretch>
            <a:fillRect/>
          </a:stretch>
        </p:blipFill>
        <p:spPr>
          <a:xfrm>
            <a:off x="2454275" y="814705"/>
            <a:ext cx="6837045" cy="5251450"/>
          </a:xfrm>
          <a:prstGeom prst="rect">
            <a:avLst/>
          </a:prstGeom>
        </p:spPr>
      </p:pic>
      <mc:AlternateContent xmlns:mc="http://schemas.openxmlformats.org/markup-compatibility/2006" xmlns:p14="http://schemas.microsoft.com/office/powerpoint/2010/main">
        <mc:Choice Requires="p14">
          <p:contentPart r:id="rId3" p14:bwMode="auto">
            <p14:nvContentPartPr>
              <p14:cNvPr id="2" name="墨迹 1"/>
              <p14:cNvContentPartPr/>
              <p14:nvPr/>
            </p14:nvContentPartPr>
            <p14:xfrm>
              <a:off x="8210550" y="3403600"/>
              <a:ext cx="666750" cy="330200"/>
            </p14:xfrm>
          </p:contentPart>
        </mc:Choice>
        <mc:Fallback xmlns="">
          <p:pic>
            <p:nvPicPr>
              <p:cNvPr id="2" name="墨迹 1"/>
            </p:nvPicPr>
            <p:blipFill>
              <a:blip r:embed="rId4"/>
            </p:blipFill>
            <p:spPr>
              <a:xfrm>
                <a:off x="8210550" y="3403600"/>
                <a:ext cx="666750" cy="3302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6908800" y="1117600"/>
              <a:ext cx="635000" cy="279400"/>
            </p14:xfrm>
          </p:contentPart>
        </mc:Choice>
        <mc:Fallback xmlns="">
          <p:pic>
            <p:nvPicPr>
              <p:cNvPr id="6" name="墨迹 5"/>
            </p:nvPicPr>
            <p:blipFill>
              <a:blip r:embed="rId6"/>
            </p:blipFill>
            <p:spPr>
              <a:xfrm>
                <a:off x="6908800" y="1117600"/>
                <a:ext cx="635000" cy="279400"/>
              </a:xfrm>
              <a:prstGeom prst="rect"/>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纯文字版式一</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042354"/>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请在此添加标题内容或段落要点</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spcBef>
                <a:spcPts val="600"/>
              </a:spcBef>
            </a:pPr>
            <a:r>
              <a:rPr lang="zh-CN" altLang="en-US" sz="2400" dirty="0">
                <a:solidFill>
                  <a:schemeClr val="tx1">
                    <a:lumMod val="75000"/>
                    <a:lumOff val="25000"/>
                  </a:schemeClr>
                </a:solidFill>
              </a:rPr>
              <a:t>请在此输入文字说明请在此输入文字说明请在此输入文字说明请在此输入文字说明请在此输入文字说明请在此输入文字说明请在此输入文字说明。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zh-CN" altLang="en-US" dirty="0"/>
              <a:t>纯文字版式二</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25143"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5" name="文本框 14"/>
          <p:cNvSpPr txBox="1"/>
          <p:nvPr/>
        </p:nvSpPr>
        <p:spPr>
          <a:xfrm>
            <a:off x="6762821"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纯文字版式三</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4742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410871"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29" name="文本框 28"/>
          <p:cNvSpPr txBox="1"/>
          <p:nvPr/>
        </p:nvSpPr>
        <p:spPr>
          <a:xfrm>
            <a:off x="832753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3</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纯文字版式四</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841563" y="1843086"/>
            <a:ext cx="3874348" cy="1002582"/>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39" name="文本框 38"/>
          <p:cNvSpPr txBox="1"/>
          <p:nvPr/>
        </p:nvSpPr>
        <p:spPr>
          <a:xfrm>
            <a:off x="1841563"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0" name="文本框 39"/>
          <p:cNvSpPr txBox="1"/>
          <p:nvPr/>
        </p:nvSpPr>
        <p:spPr>
          <a:xfrm>
            <a:off x="6751325"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1" name="文本框 40"/>
          <p:cNvSpPr txBox="1"/>
          <p:nvPr/>
        </p:nvSpPr>
        <p:spPr>
          <a:xfrm>
            <a:off x="6751325" y="18427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1430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p:cNvSpPr>
            <a:spLocks noGrp="1"/>
          </p:cNvSpPr>
          <p:nvPr>
            <p:ph type="body" sz="quarter" idx="11"/>
          </p:nvPr>
        </p:nvSpPr>
        <p:spPr/>
        <p:txBody>
          <a:bodyPr/>
          <a:lstStyle/>
          <a:p>
            <a:r>
              <a:rPr lang="zh-CN" altLang="en-US" dirty="0"/>
              <a:t>添加页面标题内容</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2" name="文本框 1"/>
          <p:cNvSpPr txBox="1"/>
          <p:nvPr/>
        </p:nvSpPr>
        <p:spPr>
          <a:xfrm>
            <a:off x="342900" y="5396496"/>
            <a:ext cx="11849100" cy="728533"/>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rPr>
              <a:t>此处可添加一段说明性文字：</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请在此添加文字内容请在此添加文字内容请在此添加文字内容请在此添加文字内容请在此添加文字内容。</a:t>
            </a:r>
            <a:endParaRPr lang="zh-CN" altLang="en-US" dirty="0">
              <a:solidFill>
                <a:schemeClr val="tx1">
                  <a:lumMod val="75000"/>
                  <a:lumOff val="25000"/>
                </a:schemeClr>
              </a:solidFill>
            </a:endParaRPr>
          </a:p>
        </p:txBody>
      </p:sp>
      <p:grpSp>
        <p:nvGrpSpPr>
          <p:cNvPr id="20" name="42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85428" y="1933121"/>
            <a:ext cx="4575185" cy="2991758"/>
            <a:chOff x="3278837" y="1764000"/>
            <a:chExt cx="5636285" cy="3685622"/>
          </a:xfrm>
        </p:grpSpPr>
        <p:sp>
          <p:nvSpPr>
            <p:cNvPr id="21" name="išlïḓe"/>
            <p:cNvSpPr/>
            <p:nvPr/>
          </p:nvSpPr>
          <p:spPr bwMode="auto">
            <a:xfrm>
              <a:off x="5457617" y="1764000"/>
              <a:ext cx="764703" cy="667548"/>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C8161E"/>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400" b="1" i="0" u="none" strike="noStrike" kern="0" cap="none" spc="0" normalizeH="0" baseline="0" noProof="0" dirty="0">
                  <a:ln>
                    <a:noFill/>
                  </a:ln>
                  <a:solidFill>
                    <a:srgbClr val="FFFFFF"/>
                  </a:solidFill>
                  <a:effectLst/>
                  <a:uLnTx/>
                  <a:uFillTx/>
                  <a:latin typeface="等线" panose="02010600030101010101" pitchFamily="2" charset="-122"/>
                </a:rPr>
                <a:t>1</a:t>
              </a:r>
              <a:endParaRPr kumimoji="0" sz="14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2" name="í$ľîdè"/>
            <p:cNvSpPr/>
            <p:nvPr/>
          </p:nvSpPr>
          <p:spPr bwMode="auto">
            <a:xfrm>
              <a:off x="4555016" y="3356088"/>
              <a:ext cx="2576175" cy="642477"/>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44546A"/>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3</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3" name="íŝ1îḑê"/>
            <p:cNvSpPr/>
            <p:nvPr/>
          </p:nvSpPr>
          <p:spPr bwMode="auto">
            <a:xfrm>
              <a:off x="4103716" y="4139596"/>
              <a:ext cx="3478776" cy="636208"/>
            </a:xfrm>
            <a:custGeom>
              <a:avLst/>
              <a:gdLst/>
              <a:ahLst/>
              <a:cxnLst>
                <a:cxn ang="0">
                  <a:pos x="1110" y="203"/>
                </a:cxn>
                <a:cxn ang="0">
                  <a:pos x="992" y="0"/>
                </a:cxn>
                <a:cxn ang="0">
                  <a:pos x="118" y="0"/>
                </a:cxn>
                <a:cxn ang="0">
                  <a:pos x="0" y="203"/>
                </a:cxn>
                <a:cxn ang="0">
                  <a:pos x="1110" y="203"/>
                </a:cxn>
              </a:cxnLst>
              <a:rect l="0" t="0" r="r" b="b"/>
              <a:pathLst>
                <a:path w="1110" h="203">
                  <a:moveTo>
                    <a:pt x="1110" y="203"/>
                  </a:moveTo>
                  <a:lnTo>
                    <a:pt x="992" y="0"/>
                  </a:lnTo>
                  <a:lnTo>
                    <a:pt x="118" y="0"/>
                  </a:lnTo>
                  <a:lnTo>
                    <a:pt x="0" y="203"/>
                  </a:lnTo>
                  <a:lnTo>
                    <a:pt x="1110" y="203"/>
                  </a:lnTo>
                  <a:close/>
                </a:path>
              </a:pathLst>
            </a:custGeom>
            <a:solidFill>
              <a:srgbClr val="1F4D78"/>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4</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4" name="îS1ïḑê"/>
            <p:cNvSpPr/>
            <p:nvPr/>
          </p:nvSpPr>
          <p:spPr bwMode="auto">
            <a:xfrm>
              <a:off x="5006317" y="2572580"/>
              <a:ext cx="1673573" cy="642477"/>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B1C21">
                <a:lumMod val="50000"/>
                <a:lumOff val="50000"/>
              </a:srgbClr>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2</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5" name="îṣ1îdé"/>
            <p:cNvSpPr/>
            <p:nvPr/>
          </p:nvSpPr>
          <p:spPr bwMode="auto">
            <a:xfrm>
              <a:off x="3711961" y="4926239"/>
              <a:ext cx="4256015" cy="523383"/>
            </a:xfrm>
            <a:custGeom>
              <a:avLst/>
              <a:gdLst/>
              <a:ahLst/>
              <a:cxnLst>
                <a:cxn ang="0">
                  <a:pos x="97" y="0"/>
                </a:cxn>
                <a:cxn ang="0">
                  <a:pos x="0" y="167"/>
                </a:cxn>
                <a:cxn ang="0">
                  <a:pos x="1358" y="167"/>
                </a:cxn>
                <a:cxn ang="0">
                  <a:pos x="1261" y="0"/>
                </a:cxn>
                <a:cxn ang="0">
                  <a:pos x="97" y="0"/>
                </a:cxn>
              </a:cxnLst>
              <a:rect l="0" t="0" r="r" b="b"/>
              <a:pathLst>
                <a:path w="1358" h="167">
                  <a:moveTo>
                    <a:pt x="97" y="0"/>
                  </a:moveTo>
                  <a:lnTo>
                    <a:pt x="0" y="167"/>
                  </a:lnTo>
                  <a:lnTo>
                    <a:pt x="1358" y="167"/>
                  </a:lnTo>
                  <a:lnTo>
                    <a:pt x="1261" y="0"/>
                  </a:lnTo>
                  <a:lnTo>
                    <a:pt x="97" y="0"/>
                  </a:lnTo>
                  <a:close/>
                </a:path>
              </a:pathLst>
            </a:custGeom>
            <a:solidFill>
              <a:srgbClr val="ED7D31"/>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4</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6" name="í$lîḋê"/>
            <p:cNvSpPr/>
            <p:nvPr/>
          </p:nvSpPr>
          <p:spPr bwMode="auto">
            <a:xfrm>
              <a:off x="6451106" y="1839217"/>
              <a:ext cx="764703" cy="517115"/>
            </a:xfrm>
            <a:custGeom>
              <a:avLst/>
              <a:gdLst/>
              <a:ahLst/>
              <a:cxnLst>
                <a:cxn ang="0">
                  <a:pos x="57" y="0"/>
                </a:cxn>
                <a:cxn ang="0">
                  <a:pos x="57" y="50"/>
                </a:cxn>
                <a:cxn ang="0">
                  <a:pos x="0" y="83"/>
                </a:cxn>
                <a:cxn ang="0">
                  <a:pos x="57" y="116"/>
                </a:cxn>
                <a:cxn ang="0">
                  <a:pos x="57" y="165"/>
                </a:cxn>
                <a:cxn ang="0">
                  <a:pos x="680" y="165"/>
                </a:cxn>
                <a:cxn ang="0">
                  <a:pos x="680" y="0"/>
                </a:cxn>
                <a:cxn ang="0">
                  <a:pos x="57" y="0"/>
                </a:cxn>
              </a:cxnLst>
              <a:rect l="0" t="0" r="r" b="b"/>
              <a:pathLst>
                <a:path w="680" h="165">
                  <a:moveTo>
                    <a:pt x="57" y="0"/>
                  </a:moveTo>
                  <a:lnTo>
                    <a:pt x="57" y="50"/>
                  </a:lnTo>
                  <a:lnTo>
                    <a:pt x="0" y="83"/>
                  </a:lnTo>
                  <a:lnTo>
                    <a:pt x="57" y="116"/>
                  </a:lnTo>
                  <a:lnTo>
                    <a:pt x="57" y="165"/>
                  </a:lnTo>
                  <a:lnTo>
                    <a:pt x="680" y="165"/>
                  </a:lnTo>
                  <a:lnTo>
                    <a:pt x="680" y="0"/>
                  </a:lnTo>
                  <a:lnTo>
                    <a:pt x="57" y="0"/>
                  </a:lnTo>
                  <a:close/>
                </a:path>
              </a:pathLst>
            </a:custGeom>
            <a:solidFill>
              <a:srgbClr val="C8161E"/>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130</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7" name="íŝļîḑe"/>
            <p:cNvSpPr/>
            <p:nvPr/>
          </p:nvSpPr>
          <p:spPr bwMode="auto">
            <a:xfrm>
              <a:off x="4103716" y="2594518"/>
              <a:ext cx="825842" cy="518400"/>
            </a:xfrm>
            <a:custGeom>
              <a:avLst/>
              <a:gdLst/>
              <a:ahLst/>
              <a:cxnLst>
                <a:cxn ang="0">
                  <a:pos x="621" y="0"/>
                </a:cxn>
                <a:cxn ang="0">
                  <a:pos x="621" y="49"/>
                </a:cxn>
                <a:cxn ang="0">
                  <a:pos x="680" y="85"/>
                </a:cxn>
                <a:cxn ang="0">
                  <a:pos x="621" y="118"/>
                </a:cxn>
                <a:cxn ang="0">
                  <a:pos x="621" y="167"/>
                </a:cxn>
                <a:cxn ang="0">
                  <a:pos x="0" y="167"/>
                </a:cxn>
                <a:cxn ang="0">
                  <a:pos x="0" y="0"/>
                </a:cxn>
                <a:cxn ang="0">
                  <a:pos x="621" y="0"/>
                </a:cxn>
              </a:cxnLst>
              <a:rect l="0" t="0" r="r" b="b"/>
              <a:pathLst>
                <a:path w="680" h="167">
                  <a:moveTo>
                    <a:pt x="621" y="0"/>
                  </a:moveTo>
                  <a:lnTo>
                    <a:pt x="621" y="49"/>
                  </a:lnTo>
                  <a:lnTo>
                    <a:pt x="680" y="85"/>
                  </a:lnTo>
                  <a:lnTo>
                    <a:pt x="621" y="118"/>
                  </a:lnTo>
                  <a:lnTo>
                    <a:pt x="621" y="167"/>
                  </a:lnTo>
                  <a:lnTo>
                    <a:pt x="0" y="167"/>
                  </a:lnTo>
                  <a:lnTo>
                    <a:pt x="0" y="0"/>
                  </a:lnTo>
                  <a:lnTo>
                    <a:pt x="621" y="0"/>
                  </a:lnTo>
                  <a:close/>
                </a:path>
              </a:pathLst>
            </a:custGeom>
            <a:solidFill>
              <a:srgbClr val="1B1C21">
                <a:lumMod val="50000"/>
                <a:lumOff val="50000"/>
              </a:srgbClr>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186</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8" name="isľiḓê"/>
            <p:cNvSpPr/>
            <p:nvPr/>
          </p:nvSpPr>
          <p:spPr bwMode="auto">
            <a:xfrm>
              <a:off x="7270964" y="3356088"/>
              <a:ext cx="816109" cy="517115"/>
            </a:xfrm>
            <a:custGeom>
              <a:avLst/>
              <a:gdLst/>
              <a:ahLst/>
              <a:cxnLst>
                <a:cxn ang="0">
                  <a:pos x="59" y="0"/>
                </a:cxn>
                <a:cxn ang="0">
                  <a:pos x="59" y="50"/>
                </a:cxn>
                <a:cxn ang="0">
                  <a:pos x="0" y="83"/>
                </a:cxn>
                <a:cxn ang="0">
                  <a:pos x="59" y="116"/>
                </a:cxn>
                <a:cxn ang="0">
                  <a:pos x="59" y="165"/>
                </a:cxn>
                <a:cxn ang="0">
                  <a:pos x="680" y="165"/>
                </a:cxn>
                <a:cxn ang="0">
                  <a:pos x="680" y="0"/>
                </a:cxn>
                <a:cxn ang="0">
                  <a:pos x="59" y="0"/>
                </a:cxn>
              </a:cxnLst>
              <a:rect l="0" t="0" r="r" b="b"/>
              <a:pathLst>
                <a:path w="680" h="165">
                  <a:moveTo>
                    <a:pt x="59" y="0"/>
                  </a:moveTo>
                  <a:lnTo>
                    <a:pt x="59" y="50"/>
                  </a:lnTo>
                  <a:lnTo>
                    <a:pt x="0" y="83"/>
                  </a:lnTo>
                  <a:lnTo>
                    <a:pt x="59" y="116"/>
                  </a:lnTo>
                  <a:lnTo>
                    <a:pt x="59" y="165"/>
                  </a:lnTo>
                  <a:lnTo>
                    <a:pt x="680" y="165"/>
                  </a:lnTo>
                  <a:lnTo>
                    <a:pt x="680" y="0"/>
                  </a:lnTo>
                  <a:lnTo>
                    <a:pt x="59" y="0"/>
                  </a:lnTo>
                  <a:close/>
                </a:path>
              </a:pathLst>
            </a:custGeom>
            <a:solidFill>
              <a:srgbClr val="44546A"/>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196</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9" name="îşļidè"/>
            <p:cNvSpPr/>
            <p:nvPr/>
          </p:nvSpPr>
          <p:spPr bwMode="auto">
            <a:xfrm>
              <a:off x="8087073" y="4872962"/>
              <a:ext cx="828049" cy="518400"/>
            </a:xfrm>
            <a:custGeom>
              <a:avLst/>
              <a:gdLst/>
              <a:ahLst/>
              <a:cxnLst>
                <a:cxn ang="0">
                  <a:pos x="59" y="0"/>
                </a:cxn>
                <a:cxn ang="0">
                  <a:pos x="59" y="50"/>
                </a:cxn>
                <a:cxn ang="0">
                  <a:pos x="0" y="83"/>
                </a:cxn>
                <a:cxn ang="0">
                  <a:pos x="59" y="116"/>
                </a:cxn>
                <a:cxn ang="0">
                  <a:pos x="59" y="168"/>
                </a:cxn>
                <a:cxn ang="0">
                  <a:pos x="680" y="168"/>
                </a:cxn>
                <a:cxn ang="0">
                  <a:pos x="680" y="0"/>
                </a:cxn>
                <a:cxn ang="0">
                  <a:pos x="59" y="0"/>
                </a:cxn>
              </a:cxnLst>
              <a:rect l="0" t="0" r="r" b="b"/>
              <a:pathLst>
                <a:path w="680" h="168">
                  <a:moveTo>
                    <a:pt x="59" y="0"/>
                  </a:moveTo>
                  <a:lnTo>
                    <a:pt x="59" y="50"/>
                  </a:lnTo>
                  <a:lnTo>
                    <a:pt x="0" y="83"/>
                  </a:lnTo>
                  <a:lnTo>
                    <a:pt x="59" y="116"/>
                  </a:lnTo>
                  <a:lnTo>
                    <a:pt x="59" y="168"/>
                  </a:lnTo>
                  <a:lnTo>
                    <a:pt x="680" y="168"/>
                  </a:lnTo>
                  <a:lnTo>
                    <a:pt x="680" y="0"/>
                  </a:lnTo>
                  <a:lnTo>
                    <a:pt x="59" y="0"/>
                  </a:lnTo>
                  <a:close/>
                </a:path>
              </a:pathLst>
            </a:custGeom>
            <a:solidFill>
              <a:srgbClr val="ED7D31"/>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395</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30" name="iṡlíḋe"/>
            <p:cNvSpPr/>
            <p:nvPr/>
          </p:nvSpPr>
          <p:spPr bwMode="auto">
            <a:xfrm>
              <a:off x="3278837" y="4111390"/>
              <a:ext cx="825842" cy="518400"/>
            </a:xfrm>
            <a:custGeom>
              <a:avLst/>
              <a:gdLst/>
              <a:ahLst/>
              <a:cxnLst>
                <a:cxn ang="0">
                  <a:pos x="624" y="0"/>
                </a:cxn>
                <a:cxn ang="0">
                  <a:pos x="624" y="52"/>
                </a:cxn>
                <a:cxn ang="0">
                  <a:pos x="681" y="85"/>
                </a:cxn>
                <a:cxn ang="0">
                  <a:pos x="624" y="118"/>
                </a:cxn>
                <a:cxn ang="0">
                  <a:pos x="624" y="168"/>
                </a:cxn>
                <a:cxn ang="0">
                  <a:pos x="0" y="168"/>
                </a:cxn>
                <a:cxn ang="0">
                  <a:pos x="0" y="0"/>
                </a:cxn>
                <a:cxn ang="0">
                  <a:pos x="624" y="0"/>
                </a:cxn>
              </a:cxnLst>
              <a:rect l="0" t="0" r="r" b="b"/>
              <a:pathLst>
                <a:path w="681" h="168">
                  <a:moveTo>
                    <a:pt x="624" y="0"/>
                  </a:moveTo>
                  <a:lnTo>
                    <a:pt x="624" y="52"/>
                  </a:lnTo>
                  <a:lnTo>
                    <a:pt x="681" y="85"/>
                  </a:lnTo>
                  <a:lnTo>
                    <a:pt x="624" y="118"/>
                  </a:lnTo>
                  <a:lnTo>
                    <a:pt x="624" y="168"/>
                  </a:lnTo>
                  <a:lnTo>
                    <a:pt x="0" y="168"/>
                  </a:lnTo>
                  <a:lnTo>
                    <a:pt x="0" y="0"/>
                  </a:lnTo>
                  <a:lnTo>
                    <a:pt x="624" y="0"/>
                  </a:lnTo>
                  <a:close/>
                </a:path>
              </a:pathLst>
            </a:custGeom>
            <a:solidFill>
              <a:srgbClr val="1F4D78"/>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59</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grpSp>
      <p:sp>
        <p:nvSpPr>
          <p:cNvPr id="31" name="矩形 30"/>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869745" y="2093322"/>
            <a:ext cx="462699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添加页面标题内容</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10" name="文本占位符 9"/>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endParaRPr lang="zh-CN" altLang="en-US" dirty="0"/>
          </a:p>
        </p:txBody>
      </p:sp>
      <p:graphicFrame>
        <p:nvGraphicFramePr>
          <p:cNvPr id="40" name="表格 39"/>
          <p:cNvGraphicFramePr>
            <a:graphicFrameLocks noGrp="1"/>
          </p:cNvGraphicFramePr>
          <p:nvPr/>
        </p:nvGraphicFramePr>
        <p:xfrm>
          <a:off x="304800" y="2365226"/>
          <a:ext cx="6300000" cy="3291840"/>
        </p:xfrm>
        <a:graphic>
          <a:graphicData uri="http://schemas.openxmlformats.org/drawingml/2006/table">
            <a:tbl>
              <a:tblPr firstRow="1" bandRow="1">
                <a:tableStyleId>{5C22544A-7EE6-4342-B048-85BDC9FD1C3A}</a:tableStyleId>
              </a:tblPr>
              <a:tblGrid>
                <a:gridCol w="1260000"/>
                <a:gridCol w="1260000"/>
                <a:gridCol w="1260000"/>
                <a:gridCol w="1260000"/>
                <a:gridCol w="1260000"/>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rgbClr val="DBDBDB"/>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r>
            </a:tbl>
          </a:graphicData>
        </a:graphic>
      </p:graphicFrame>
      <p:sp>
        <p:nvSpPr>
          <p:cNvPr id="11" name="矩形 10"/>
          <p:cNvSpPr/>
          <p:nvPr/>
        </p:nvSpPr>
        <p:spPr>
          <a:xfrm>
            <a:off x="6931152" y="2365226"/>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2" name="矩形 11"/>
          <p:cNvSpPr/>
          <p:nvPr/>
        </p:nvSpPr>
        <p:spPr>
          <a:xfrm>
            <a:off x="6931152" y="4102588"/>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3" name="right-quote-sign_36811"/>
          <p:cNvSpPr>
            <a:spLocks noChangeAspect="1"/>
          </p:cNvSpPr>
          <p:nvPr/>
        </p:nvSpPr>
        <p:spPr bwMode="auto">
          <a:xfrm>
            <a:off x="11393801" y="35720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right-quote-sign_36811"/>
          <p:cNvSpPr>
            <a:spLocks noChangeAspect="1"/>
          </p:cNvSpPr>
          <p:nvPr/>
        </p:nvSpPr>
        <p:spPr bwMode="auto">
          <a:xfrm>
            <a:off x="11393801" y="544903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5" name="平行四边形 14"/>
          <p:cNvSpPr/>
          <p:nvPr/>
        </p:nvSpPr>
        <p:spPr>
          <a:xfrm>
            <a:off x="7053369" y="24819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p:cNvSpPr/>
          <p:nvPr/>
        </p:nvSpPr>
        <p:spPr>
          <a:xfrm>
            <a:off x="7053369" y="422224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042150" y="2724025"/>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
        <p:nvSpPr>
          <p:cNvPr id="17" name="矩形 16"/>
          <p:cNvSpPr/>
          <p:nvPr/>
        </p:nvSpPr>
        <p:spPr>
          <a:xfrm>
            <a:off x="7042150" y="4477980"/>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添加页面标题内容</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10" name="文本占位符 9"/>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endParaRPr lang="zh-CN" altLang="en-US" dirty="0"/>
          </a:p>
        </p:txBody>
      </p:sp>
      <p:graphicFrame>
        <p:nvGraphicFramePr>
          <p:cNvPr id="40" name="表格 39"/>
          <p:cNvGraphicFramePr>
            <a:graphicFrameLocks noGrp="1"/>
          </p:cNvGraphicFramePr>
          <p:nvPr/>
        </p:nvGraphicFramePr>
        <p:xfrm>
          <a:off x="5572944" y="2365226"/>
          <a:ext cx="6300000" cy="3291840"/>
        </p:xfrm>
        <a:graphic>
          <a:graphicData uri="http://schemas.openxmlformats.org/drawingml/2006/table">
            <a:tbl>
              <a:tblPr firstRow="1" bandRow="1">
                <a:tableStyleId>{5C22544A-7EE6-4342-B048-85BDC9FD1C3A}</a:tableStyleId>
              </a:tblPr>
              <a:tblGrid>
                <a:gridCol w="1260000"/>
                <a:gridCol w="1260000"/>
                <a:gridCol w="1260000"/>
                <a:gridCol w="1260000"/>
                <a:gridCol w="1260000"/>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r>
            </a:tbl>
          </a:graphicData>
        </a:graphic>
      </p:graphicFrame>
      <p:sp>
        <p:nvSpPr>
          <p:cNvPr id="9" name="矩形 8"/>
          <p:cNvSpPr/>
          <p:nvPr/>
        </p:nvSpPr>
        <p:spPr>
          <a:xfrm>
            <a:off x="317500" y="2365225"/>
            <a:ext cx="4956048" cy="329183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graphicFrame>
        <p:nvGraphicFramePr>
          <p:cNvPr id="7" name="图表 6"/>
          <p:cNvGraphicFramePr/>
          <p:nvPr/>
        </p:nvGraphicFramePr>
        <p:xfrm>
          <a:off x="496341" y="2500377"/>
          <a:ext cx="4609059" cy="3014662"/>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数据爬取</a:t>
            </a:r>
            <a:endParaRPr lang="zh-CN" altLang="en-US" sz="2800" b="1" dirty="0">
              <a:solidFill>
                <a:schemeClr val="accent2"/>
              </a:solidFill>
            </a:endParaRP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数据分析</a:t>
            </a:r>
            <a:endParaRPr lang="zh-CN" altLang="en-US" sz="2800" b="1" dirty="0">
              <a:solidFill>
                <a:schemeClr val="accent2"/>
              </a:solidFill>
            </a:endParaRP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数据展示及分析</a:t>
            </a:r>
            <a:endParaRPr lang="zh-CN" altLang="en-US" sz="2800" b="1" dirty="0">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这里可以输入标题</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8" name="矩形 17"/>
          <p:cNvSpPr/>
          <p:nvPr/>
        </p:nvSpPr>
        <p:spPr>
          <a:xfrm>
            <a:off x="2161569" y="1588295"/>
            <a:ext cx="16049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添加观点</a:t>
            </a:r>
            <a:r>
              <a:rPr kumimoji="0" lang="en-US" altLang="zh-CN"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1</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p:cNvSpPr/>
          <p:nvPr/>
        </p:nvSpPr>
        <p:spPr>
          <a:xfrm>
            <a:off x="1086313" y="4159086"/>
            <a:ext cx="2628267" cy="46166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4</a:t>
            </a:r>
            <a:endParaRPr lang="zh-CN" altLang="en-US" sz="2400" b="1" dirty="0">
              <a:solidFill>
                <a:schemeClr val="accent2"/>
              </a:solidFill>
              <a:ea typeface="思源黑体 CN Heavy" panose="020B0A00000000000000" pitchFamily="34" charset="-122"/>
            </a:endParaRPr>
          </a:p>
        </p:txBody>
      </p:sp>
      <p:sp>
        <p:nvSpPr>
          <p:cNvPr id="22" name="矩形 21"/>
          <p:cNvSpPr/>
          <p:nvPr/>
        </p:nvSpPr>
        <p:spPr>
          <a:xfrm>
            <a:off x="8311688" y="4157352"/>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3</a:t>
            </a:r>
            <a:endParaRPr lang="zh-CN" altLang="en-US" sz="2400" b="1" dirty="0">
              <a:solidFill>
                <a:schemeClr val="accent2"/>
              </a:solidFill>
              <a:ea typeface="思源黑体 CN Heavy" panose="020B0A00000000000000" pitchFamily="34" charset="-122"/>
            </a:endParaRPr>
          </a:p>
        </p:txBody>
      </p:sp>
      <p:sp>
        <p:nvSpPr>
          <p:cNvPr id="24" name="矩形 23"/>
          <p:cNvSpPr/>
          <p:nvPr/>
        </p:nvSpPr>
        <p:spPr>
          <a:xfrm>
            <a:off x="8282214" y="1582038"/>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2</a:t>
            </a:r>
            <a:endParaRPr lang="zh-CN" altLang="en-US" sz="2400" b="1" dirty="0">
              <a:solidFill>
                <a:schemeClr val="accent2"/>
              </a:solidFill>
              <a:ea typeface="思源黑体 CN Heavy" panose="020B0A00000000000000" pitchFamily="34" charset="-122"/>
            </a:endParaRPr>
          </a:p>
        </p:txBody>
      </p:sp>
      <p:sp>
        <p:nvSpPr>
          <p:cNvPr id="25" name="文本框 24"/>
          <p:cNvSpPr txBox="1"/>
          <p:nvPr/>
        </p:nvSpPr>
        <p:spPr>
          <a:xfrm>
            <a:off x="44717" y="2086529"/>
            <a:ext cx="3651358" cy="360612"/>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6" name="文本框 25"/>
          <p:cNvSpPr txBox="1"/>
          <p:nvPr/>
        </p:nvSpPr>
        <p:spPr>
          <a:xfrm>
            <a:off x="63222" y="4688938"/>
            <a:ext cx="3651358" cy="362343"/>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8" name="文本框 27"/>
          <p:cNvSpPr txBox="1"/>
          <p:nvPr/>
        </p:nvSpPr>
        <p:spPr>
          <a:xfrm>
            <a:off x="8311688" y="2100382"/>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9" name="文本框 28"/>
          <p:cNvSpPr txBox="1"/>
          <p:nvPr/>
        </p:nvSpPr>
        <p:spPr>
          <a:xfrm>
            <a:off x="8292301" y="4688938"/>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grpSp>
        <p:nvGrpSpPr>
          <p:cNvPr id="5" name="组合 4"/>
          <p:cNvGrpSpPr/>
          <p:nvPr/>
        </p:nvGrpSpPr>
        <p:grpSpPr>
          <a:xfrm>
            <a:off x="4205643" y="1919179"/>
            <a:ext cx="4104458" cy="3196964"/>
            <a:chOff x="3848100" y="1592263"/>
            <a:chExt cx="4844988" cy="3773763"/>
          </a:xfrm>
        </p:grpSpPr>
        <p:sp>
          <p:nvSpPr>
            <p:cNvPr id="6" name="椭圆 5"/>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1</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1" name="椭圆 10"/>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2</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4" name="文本框 13"/>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3</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5" name="文本框 14"/>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4</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30" name="Freeform 16"/>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占位符 100"/>
          <p:cNvSpPr>
            <a:spLocks noGrp="1"/>
          </p:cNvSpPr>
          <p:nvPr>
            <p:ph type="body" sz="quarter" idx="13"/>
          </p:nvPr>
        </p:nvSpPr>
        <p:spPr/>
        <p:txBody>
          <a:bodyPr/>
          <a:lstStyle/>
          <a:p>
            <a:endParaRPr lang="zh-CN" altLang="en-US"/>
          </a:p>
        </p:txBody>
      </p:sp>
      <p:sp>
        <p:nvSpPr>
          <p:cNvPr id="102" name="文本占位符 101"/>
          <p:cNvSpPr>
            <a:spLocks noGrp="1"/>
          </p:cNvSpPr>
          <p:nvPr>
            <p:ph type="body" sz="quarter" idx="14"/>
          </p:nvPr>
        </p:nvSpPr>
        <p:spPr/>
        <p:txBody>
          <a:bodyPr/>
          <a:lstStyle/>
          <a:p>
            <a:r>
              <a:rPr lang="zh-CN" altLang="en-US" dirty="0"/>
              <a:t>色彩规范</a:t>
            </a:r>
            <a:endParaRPr lang="zh-CN" altLang="en-US" dirty="0"/>
          </a:p>
        </p:txBody>
      </p:sp>
      <p:sp>
        <p:nvSpPr>
          <p:cNvPr id="69" name="文本框 68"/>
          <p:cNvSpPr txBox="1"/>
          <p:nvPr/>
        </p:nvSpPr>
        <p:spPr>
          <a:xfrm>
            <a:off x="60022"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主色</a:t>
            </a:r>
            <a:endParaRPr lang="zh-CN" altLang="en-US" sz="2800" dirty="0">
              <a:solidFill>
                <a:srgbClr val="000000">
                  <a:lumMod val="75000"/>
                  <a:lumOff val="25000"/>
                </a:srgbClr>
              </a:solidFill>
              <a:latin typeface="+mn-ea"/>
            </a:endParaRPr>
          </a:p>
        </p:txBody>
      </p:sp>
      <p:sp>
        <p:nvSpPr>
          <p:cNvPr id="70" name="矩形 69"/>
          <p:cNvSpPr/>
          <p:nvPr/>
        </p:nvSpPr>
        <p:spPr>
          <a:xfrm>
            <a:off x="320372" y="2030986"/>
            <a:ext cx="1308100" cy="720000"/>
          </a:xfrm>
          <a:prstGeom prst="rect">
            <a:avLst/>
          </a:prstGeom>
          <a:solidFill>
            <a:srgbClr val="C8161E"/>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1" name="文本框 70"/>
          <p:cNvSpPr txBox="1"/>
          <p:nvPr/>
        </p:nvSpPr>
        <p:spPr>
          <a:xfrm>
            <a:off x="60022" y="3192331"/>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平衡色</a:t>
            </a:r>
            <a:endParaRPr lang="zh-CN" altLang="en-US" sz="2800" dirty="0">
              <a:solidFill>
                <a:srgbClr val="000000">
                  <a:lumMod val="75000"/>
                  <a:lumOff val="25000"/>
                </a:srgbClr>
              </a:solidFill>
              <a:latin typeface="+mn-ea"/>
            </a:endParaRPr>
          </a:p>
        </p:txBody>
      </p:sp>
      <p:sp>
        <p:nvSpPr>
          <p:cNvPr id="72" name="矩形 71"/>
          <p:cNvSpPr/>
          <p:nvPr/>
        </p:nvSpPr>
        <p:spPr>
          <a:xfrm>
            <a:off x="1647522" y="2030986"/>
            <a:ext cx="400050" cy="720000"/>
          </a:xfrm>
          <a:prstGeom prst="rect">
            <a:avLst/>
          </a:prstGeom>
          <a:solidFill>
            <a:srgbClr val="C8161E">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3" name="矩形 72"/>
          <p:cNvSpPr/>
          <p:nvPr/>
        </p:nvSpPr>
        <p:spPr>
          <a:xfrm>
            <a:off x="2055173" y="2030986"/>
            <a:ext cx="400050" cy="720000"/>
          </a:xfrm>
          <a:prstGeom prst="rect">
            <a:avLst/>
          </a:prstGeom>
          <a:solidFill>
            <a:srgbClr val="C8161E">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4" name="矩形 73"/>
          <p:cNvSpPr/>
          <p:nvPr/>
        </p:nvSpPr>
        <p:spPr>
          <a:xfrm>
            <a:off x="2462824" y="2030986"/>
            <a:ext cx="400050" cy="720000"/>
          </a:xfrm>
          <a:prstGeom prst="rect">
            <a:avLst/>
          </a:prstGeom>
          <a:solidFill>
            <a:srgbClr val="C8161E">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5" name="矩形 74"/>
          <p:cNvSpPr/>
          <p:nvPr/>
        </p:nvSpPr>
        <p:spPr>
          <a:xfrm>
            <a:off x="2870475" y="2030986"/>
            <a:ext cx="400050" cy="720000"/>
          </a:xfrm>
          <a:prstGeom prst="rect">
            <a:avLst/>
          </a:prstGeom>
          <a:solidFill>
            <a:srgbClr val="C8161E">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6" name="矩形 75"/>
          <p:cNvSpPr/>
          <p:nvPr/>
        </p:nvSpPr>
        <p:spPr>
          <a:xfrm>
            <a:off x="320372" y="3804451"/>
            <a:ext cx="1308100" cy="720000"/>
          </a:xfrm>
          <a:prstGeom prst="rect">
            <a:avLst/>
          </a:prstGeom>
          <a:solidFill>
            <a:srgbClr val="ED7D3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7" name="矩形 76"/>
          <p:cNvSpPr/>
          <p:nvPr/>
        </p:nvSpPr>
        <p:spPr>
          <a:xfrm>
            <a:off x="1647522" y="3804451"/>
            <a:ext cx="400050" cy="720000"/>
          </a:xfrm>
          <a:prstGeom prst="rect">
            <a:avLst/>
          </a:prstGeom>
          <a:solidFill>
            <a:srgbClr val="ED7D31">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8" name="矩形 77"/>
          <p:cNvSpPr/>
          <p:nvPr/>
        </p:nvSpPr>
        <p:spPr>
          <a:xfrm>
            <a:off x="2055173" y="3804451"/>
            <a:ext cx="400050" cy="720000"/>
          </a:xfrm>
          <a:prstGeom prst="rect">
            <a:avLst/>
          </a:prstGeom>
          <a:solidFill>
            <a:srgbClr val="ED7D31">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9" name="矩形 78"/>
          <p:cNvSpPr/>
          <p:nvPr/>
        </p:nvSpPr>
        <p:spPr>
          <a:xfrm>
            <a:off x="2462824" y="3804451"/>
            <a:ext cx="400050" cy="720000"/>
          </a:xfrm>
          <a:prstGeom prst="rect">
            <a:avLst/>
          </a:prstGeom>
          <a:solidFill>
            <a:srgbClr val="ED7D31">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0" name="矩形 79"/>
          <p:cNvSpPr/>
          <p:nvPr/>
        </p:nvSpPr>
        <p:spPr>
          <a:xfrm>
            <a:off x="2870475" y="3804451"/>
            <a:ext cx="400050" cy="720000"/>
          </a:xfrm>
          <a:prstGeom prst="rect">
            <a:avLst/>
          </a:prstGeom>
          <a:solidFill>
            <a:srgbClr val="ED7D31">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1" name="矩形 80"/>
          <p:cNvSpPr/>
          <p:nvPr/>
        </p:nvSpPr>
        <p:spPr>
          <a:xfrm>
            <a:off x="320372" y="4744250"/>
            <a:ext cx="1308100" cy="720000"/>
          </a:xfrm>
          <a:prstGeom prst="rect">
            <a:avLst/>
          </a:prstGeom>
          <a:solidFill>
            <a:srgbClr val="FFC000"/>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82" name="矩形 81"/>
          <p:cNvSpPr/>
          <p:nvPr/>
        </p:nvSpPr>
        <p:spPr>
          <a:xfrm>
            <a:off x="1638363" y="4744250"/>
            <a:ext cx="400050" cy="720000"/>
          </a:xfrm>
          <a:prstGeom prst="rect">
            <a:avLst/>
          </a:prstGeom>
          <a:solidFill>
            <a:srgbClr val="FFC000">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3" name="矩形 82"/>
          <p:cNvSpPr/>
          <p:nvPr/>
        </p:nvSpPr>
        <p:spPr>
          <a:xfrm>
            <a:off x="2048304" y="4744250"/>
            <a:ext cx="400050" cy="720000"/>
          </a:xfrm>
          <a:prstGeom prst="rect">
            <a:avLst/>
          </a:prstGeom>
          <a:solidFill>
            <a:srgbClr val="FFC000">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4" name="矩形 83"/>
          <p:cNvSpPr/>
          <p:nvPr/>
        </p:nvSpPr>
        <p:spPr>
          <a:xfrm>
            <a:off x="2458245" y="4744250"/>
            <a:ext cx="400050" cy="720000"/>
          </a:xfrm>
          <a:prstGeom prst="rect">
            <a:avLst/>
          </a:prstGeom>
          <a:solidFill>
            <a:srgbClr val="FFC000">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5" name="矩形 84"/>
          <p:cNvSpPr/>
          <p:nvPr/>
        </p:nvSpPr>
        <p:spPr>
          <a:xfrm>
            <a:off x="2868186" y="4744250"/>
            <a:ext cx="400050" cy="720000"/>
          </a:xfrm>
          <a:prstGeom prst="rect">
            <a:avLst/>
          </a:prstGeom>
          <a:solidFill>
            <a:srgbClr val="FFC000">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6" name="矩形 85"/>
          <p:cNvSpPr/>
          <p:nvPr/>
        </p:nvSpPr>
        <p:spPr>
          <a:xfrm>
            <a:off x="4034177" y="2007092"/>
            <a:ext cx="1308100" cy="720000"/>
          </a:xfrm>
          <a:prstGeom prst="rect">
            <a:avLst/>
          </a:prstGeom>
          <a:solidFill>
            <a:srgbClr val="44546A"/>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7" name="文本框 86"/>
          <p:cNvSpPr txBox="1"/>
          <p:nvPr/>
        </p:nvSpPr>
        <p:spPr>
          <a:xfrm>
            <a:off x="3780435"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对比色</a:t>
            </a:r>
            <a:endParaRPr lang="zh-CN" altLang="en-US" sz="2800" dirty="0">
              <a:solidFill>
                <a:srgbClr val="000000">
                  <a:lumMod val="75000"/>
                  <a:lumOff val="25000"/>
                </a:srgbClr>
              </a:solidFill>
              <a:latin typeface="+mn-ea"/>
            </a:endParaRPr>
          </a:p>
        </p:txBody>
      </p:sp>
      <p:sp>
        <p:nvSpPr>
          <p:cNvPr id="88" name="矩形 87"/>
          <p:cNvSpPr/>
          <p:nvPr/>
        </p:nvSpPr>
        <p:spPr>
          <a:xfrm>
            <a:off x="6675002" y="2007092"/>
            <a:ext cx="1308100" cy="720000"/>
          </a:xfrm>
          <a:prstGeom prst="rect">
            <a:avLst/>
          </a:prstGeom>
          <a:solidFill>
            <a:srgbClr val="1F4D78"/>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89" name="矩形 88"/>
          <p:cNvSpPr/>
          <p:nvPr/>
        </p:nvSpPr>
        <p:spPr>
          <a:xfrm>
            <a:off x="4026207" y="4725215"/>
            <a:ext cx="2328479" cy="720000"/>
          </a:xfrm>
          <a:prstGeom prst="rect">
            <a:avLst/>
          </a:prstGeom>
          <a:solidFill>
            <a:srgbClr val="1B1C2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90" name="矩形 89"/>
          <p:cNvSpPr/>
          <p:nvPr/>
        </p:nvSpPr>
        <p:spPr>
          <a:xfrm>
            <a:off x="8035165" y="2007092"/>
            <a:ext cx="446993" cy="720000"/>
          </a:xfrm>
          <a:prstGeom prst="rect">
            <a:avLst/>
          </a:prstGeom>
          <a:solidFill>
            <a:srgbClr val="1F4D78">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1" name="矩形 90"/>
          <p:cNvSpPr/>
          <p:nvPr/>
        </p:nvSpPr>
        <p:spPr>
          <a:xfrm>
            <a:off x="8548160" y="2007092"/>
            <a:ext cx="446993" cy="720000"/>
          </a:xfrm>
          <a:prstGeom prst="rect">
            <a:avLst/>
          </a:prstGeom>
          <a:solidFill>
            <a:srgbClr val="1F4D78">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2" name="矩形 91"/>
          <p:cNvSpPr/>
          <p:nvPr/>
        </p:nvSpPr>
        <p:spPr>
          <a:xfrm>
            <a:off x="5395138" y="2007092"/>
            <a:ext cx="446993" cy="720000"/>
          </a:xfrm>
          <a:prstGeom prst="rect">
            <a:avLst/>
          </a:prstGeom>
          <a:solidFill>
            <a:srgbClr val="44546A">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3" name="矩形 92"/>
          <p:cNvSpPr/>
          <p:nvPr/>
        </p:nvSpPr>
        <p:spPr>
          <a:xfrm>
            <a:off x="5908133" y="2007092"/>
            <a:ext cx="446993" cy="720000"/>
          </a:xfrm>
          <a:prstGeom prst="rect">
            <a:avLst/>
          </a:prstGeom>
          <a:solidFill>
            <a:srgbClr val="44546A">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6" name="文本框 95"/>
          <p:cNvSpPr txBox="1"/>
          <p:nvPr/>
        </p:nvSpPr>
        <p:spPr>
          <a:xfrm>
            <a:off x="3780434" y="3192331"/>
            <a:ext cx="2953399" cy="523220"/>
          </a:xfrm>
          <a:prstGeom prst="rect">
            <a:avLst/>
          </a:prstGeom>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浅色与深色</a:t>
            </a:r>
            <a:endParaRPr lang="zh-CN" altLang="en-US" sz="2800" dirty="0">
              <a:solidFill>
                <a:srgbClr val="000000">
                  <a:lumMod val="75000"/>
                  <a:lumOff val="25000"/>
                </a:srgbClr>
              </a:solidFill>
              <a:latin typeface="+mn-ea"/>
            </a:endParaRPr>
          </a:p>
        </p:txBody>
      </p:sp>
      <p:sp>
        <p:nvSpPr>
          <p:cNvPr id="97" name="矩形 96"/>
          <p:cNvSpPr/>
          <p:nvPr/>
        </p:nvSpPr>
        <p:spPr>
          <a:xfrm>
            <a:off x="4026207" y="3862599"/>
            <a:ext cx="2320151" cy="720000"/>
          </a:xfrm>
          <a:prstGeom prst="rect">
            <a:avLst/>
          </a:prstGeom>
          <a:solidFill>
            <a:srgbClr val="A5A5A5">
              <a:lumMod val="40000"/>
              <a:lumOff val="60000"/>
            </a:srgbClr>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104" name="文本占位符 103"/>
          <p:cNvSpPr>
            <a:spLocks noGrp="1"/>
          </p:cNvSpPr>
          <p:nvPr>
            <p:ph type="body" sz="quarter" idx="12"/>
          </p:nvPr>
        </p:nvSpPr>
        <p:spPr/>
        <p:txBody>
          <a:bodyPr/>
          <a:lstStyle/>
          <a:p>
            <a:endParaRPr lang="zh-CN" altLang="en-US"/>
          </a:p>
        </p:txBody>
      </p:sp>
      <p:sp>
        <p:nvSpPr>
          <p:cNvPr id="2" name="文本框 1"/>
          <p:cNvSpPr txBox="1"/>
          <p:nvPr/>
        </p:nvSpPr>
        <p:spPr>
          <a:xfrm>
            <a:off x="7112657" y="5148494"/>
            <a:ext cx="3683007" cy="369332"/>
          </a:xfrm>
          <a:prstGeom prst="rect">
            <a:avLst/>
          </a:prstGeom>
          <a:noFill/>
        </p:spPr>
        <p:txBody>
          <a:bodyPr wrap="square" rtlCol="0">
            <a:spAutoFit/>
          </a:bodyPr>
          <a:lstStyle/>
          <a:p>
            <a:pPr algn="ctr"/>
            <a:r>
              <a:rPr lang="zh-CN" altLang="en-US" b="1" dirty="0">
                <a:solidFill>
                  <a:schemeClr val="tx1">
                    <a:lumMod val="75000"/>
                    <a:lumOff val="25000"/>
                  </a:schemeClr>
                </a:solidFill>
              </a:rPr>
              <a:t>建议尽量选择以上调色板中的颜色</a:t>
            </a:r>
            <a:endParaRPr lang="zh-CN" altLang="en-US" b="1" dirty="0">
              <a:solidFill>
                <a:schemeClr val="tx1">
                  <a:lumMod val="75000"/>
                  <a:lumOff val="25000"/>
                </a:schemeClr>
              </a:solidFill>
            </a:endParaRPr>
          </a:p>
        </p:txBody>
      </p:sp>
      <p:pic>
        <p:nvPicPr>
          <p:cNvPr id="3" name="图片 2"/>
          <p:cNvPicPr>
            <a:picLocks noChangeAspect="1"/>
          </p:cNvPicPr>
          <p:nvPr/>
        </p:nvPicPr>
        <p:blipFill>
          <a:blip r:embed="rId1"/>
          <a:stretch>
            <a:fillRect/>
          </a:stretch>
        </p:blipFill>
        <p:spPr>
          <a:xfrm>
            <a:off x="7267047" y="3164961"/>
            <a:ext cx="3311207" cy="192025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2"/>
          </p:nvPr>
        </p:nvSpPr>
        <p:spPr/>
        <p:txBody>
          <a:bodyPr/>
          <a:lstStyle/>
          <a:p>
            <a:endParaRPr lang="zh-CN" altLang="en-US"/>
          </a:p>
        </p:txBody>
      </p:sp>
      <p:sp>
        <p:nvSpPr>
          <p:cNvPr id="10" name="文本占位符 9"/>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字体规范</a:t>
            </a:r>
            <a:endParaRPr lang="zh-CN" altLang="en-US" dirty="0"/>
          </a:p>
        </p:txBody>
      </p:sp>
      <p:sp>
        <p:nvSpPr>
          <p:cNvPr id="69" name="文本框 68"/>
          <p:cNvSpPr txBox="1"/>
          <p:nvPr/>
        </p:nvSpPr>
        <p:spPr>
          <a:xfrm>
            <a:off x="60021" y="1351617"/>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中文标题</a:t>
            </a:r>
            <a:endParaRPr lang="zh-CN" altLang="en-US" sz="2800" dirty="0">
              <a:solidFill>
                <a:schemeClr val="tx1">
                  <a:lumMod val="75000"/>
                  <a:lumOff val="25000"/>
                </a:schemeClr>
              </a:solidFill>
              <a:latin typeface="+mn-ea"/>
            </a:endParaRPr>
          </a:p>
        </p:txBody>
      </p:sp>
      <p:sp>
        <p:nvSpPr>
          <p:cNvPr id="87" name="文本框 86"/>
          <p:cNvSpPr txBox="1"/>
          <p:nvPr/>
        </p:nvSpPr>
        <p:spPr>
          <a:xfrm>
            <a:off x="2440400" y="1351617"/>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中文正文</a:t>
            </a:r>
            <a:endParaRPr lang="zh-CN" altLang="en-US" sz="2800" dirty="0">
              <a:solidFill>
                <a:schemeClr val="tx1">
                  <a:lumMod val="75000"/>
                  <a:lumOff val="25000"/>
                </a:schemeClr>
              </a:solidFill>
              <a:latin typeface="+mn-ea"/>
            </a:endParaRPr>
          </a:p>
        </p:txBody>
      </p:sp>
      <p:sp>
        <p:nvSpPr>
          <p:cNvPr id="39" name="文本框 38"/>
          <p:cNvSpPr txBox="1"/>
          <p:nvPr/>
        </p:nvSpPr>
        <p:spPr>
          <a:xfrm>
            <a:off x="429910" y="1977465"/>
            <a:ext cx="2249039" cy="584775"/>
          </a:xfrm>
          <a:prstGeom prst="rect">
            <a:avLst/>
          </a:prstGeom>
          <a:noFill/>
        </p:spPr>
        <p:txBody>
          <a:bodyPr wrap="square" rtlCol="0">
            <a:spAutoFit/>
          </a:bodyPr>
          <a:lstStyle/>
          <a:p>
            <a:r>
              <a:rPr lang="zh-CN" altLang="en-US" sz="3200" b="1" dirty="0">
                <a:solidFill>
                  <a:schemeClr val="tx1">
                    <a:lumMod val="75000"/>
                    <a:lumOff val="25000"/>
                  </a:schemeClr>
                </a:solidFill>
                <a:latin typeface="+mj-ea"/>
                <a:ea typeface="+mj-ea"/>
              </a:rPr>
              <a:t>微软雅黑</a:t>
            </a:r>
            <a:endParaRPr lang="zh-CN" altLang="en-US" sz="3200" b="1" dirty="0">
              <a:solidFill>
                <a:schemeClr val="tx1">
                  <a:lumMod val="75000"/>
                  <a:lumOff val="25000"/>
                </a:schemeClr>
              </a:solidFill>
              <a:latin typeface="+mj-ea"/>
              <a:ea typeface="+mj-ea"/>
            </a:endParaRPr>
          </a:p>
        </p:txBody>
      </p:sp>
      <p:sp>
        <p:nvSpPr>
          <p:cNvPr id="41" name="文本框 40"/>
          <p:cNvSpPr txBox="1"/>
          <p:nvPr/>
        </p:nvSpPr>
        <p:spPr>
          <a:xfrm>
            <a:off x="2794171" y="1977465"/>
            <a:ext cx="2032869" cy="584775"/>
          </a:xfrm>
          <a:prstGeom prst="rect">
            <a:avLst/>
          </a:prstGeom>
          <a:noFill/>
        </p:spPr>
        <p:txBody>
          <a:bodyPr wrap="square" rtlCol="0">
            <a:spAutoFit/>
          </a:bodyPr>
          <a:lstStyle/>
          <a:p>
            <a:r>
              <a:rPr lang="zh-CN" altLang="en-US" sz="3200" dirty="0">
                <a:solidFill>
                  <a:schemeClr val="tx1">
                    <a:lumMod val="75000"/>
                    <a:lumOff val="25000"/>
                  </a:schemeClr>
                </a:solidFill>
                <a:latin typeface="+mn-ea"/>
              </a:rPr>
              <a:t>微软雅黑</a:t>
            </a:r>
            <a:endParaRPr lang="zh-CN" altLang="en-US" sz="3200" dirty="0">
              <a:solidFill>
                <a:schemeClr val="tx1">
                  <a:lumMod val="75000"/>
                  <a:lumOff val="25000"/>
                </a:schemeClr>
              </a:solidFill>
              <a:latin typeface="+mn-ea"/>
            </a:endParaRPr>
          </a:p>
        </p:txBody>
      </p:sp>
      <p:sp>
        <p:nvSpPr>
          <p:cNvPr id="42" name="文本框 41"/>
          <p:cNvSpPr txBox="1"/>
          <p:nvPr/>
        </p:nvSpPr>
        <p:spPr>
          <a:xfrm>
            <a:off x="77240" y="3039860"/>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英文标题</a:t>
            </a:r>
            <a:endParaRPr lang="zh-CN" altLang="en-US" sz="2800" dirty="0">
              <a:solidFill>
                <a:schemeClr val="tx1">
                  <a:lumMod val="75000"/>
                  <a:lumOff val="25000"/>
                </a:schemeClr>
              </a:solidFill>
              <a:latin typeface="+mn-ea"/>
            </a:endParaRPr>
          </a:p>
        </p:txBody>
      </p:sp>
      <p:sp>
        <p:nvSpPr>
          <p:cNvPr id="43" name="文本框 42"/>
          <p:cNvSpPr txBox="1"/>
          <p:nvPr/>
        </p:nvSpPr>
        <p:spPr>
          <a:xfrm>
            <a:off x="2457619" y="3039860"/>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英文正文</a:t>
            </a:r>
            <a:endParaRPr lang="zh-CN" altLang="en-US" sz="2800" dirty="0">
              <a:solidFill>
                <a:schemeClr val="tx1">
                  <a:lumMod val="75000"/>
                  <a:lumOff val="25000"/>
                </a:schemeClr>
              </a:solidFill>
              <a:latin typeface="+mn-ea"/>
            </a:endParaRPr>
          </a:p>
        </p:txBody>
      </p:sp>
      <p:sp>
        <p:nvSpPr>
          <p:cNvPr id="46" name="文本框 45"/>
          <p:cNvSpPr txBox="1"/>
          <p:nvPr/>
        </p:nvSpPr>
        <p:spPr>
          <a:xfrm>
            <a:off x="447130" y="3780459"/>
            <a:ext cx="2010490" cy="584775"/>
          </a:xfrm>
          <a:prstGeom prst="rect">
            <a:avLst/>
          </a:prstGeom>
          <a:noFill/>
        </p:spPr>
        <p:txBody>
          <a:bodyPr wrap="square" rtlCol="0">
            <a:spAutoFit/>
          </a:bodyPr>
          <a:lstStyle/>
          <a:p>
            <a:r>
              <a:rPr lang="en-US" altLang="zh-CN" sz="3200" b="1" dirty="0">
                <a:solidFill>
                  <a:schemeClr val="tx1">
                    <a:lumMod val="75000"/>
                    <a:lumOff val="25000"/>
                  </a:schemeClr>
                </a:solidFill>
                <a:latin typeface="+mj-lt"/>
                <a:ea typeface="+mj-ea"/>
              </a:rPr>
              <a:t>Arial</a:t>
            </a:r>
            <a:endParaRPr lang="zh-CN" altLang="en-US" sz="3200" b="1" dirty="0">
              <a:solidFill>
                <a:schemeClr val="tx1">
                  <a:lumMod val="75000"/>
                  <a:lumOff val="25000"/>
                </a:schemeClr>
              </a:solidFill>
              <a:latin typeface="+mj-lt"/>
              <a:ea typeface="+mj-ea"/>
            </a:endParaRPr>
          </a:p>
        </p:txBody>
      </p:sp>
      <p:sp>
        <p:nvSpPr>
          <p:cNvPr id="47" name="文本框 46"/>
          <p:cNvSpPr txBox="1"/>
          <p:nvPr/>
        </p:nvSpPr>
        <p:spPr>
          <a:xfrm>
            <a:off x="2811390" y="3780459"/>
            <a:ext cx="1568279" cy="584775"/>
          </a:xfrm>
          <a:prstGeom prst="rect">
            <a:avLst/>
          </a:prstGeom>
          <a:noFill/>
        </p:spPr>
        <p:txBody>
          <a:bodyPr wrap="square" rtlCol="0">
            <a:spAutoFit/>
          </a:bodyPr>
          <a:lstStyle/>
          <a:p>
            <a:r>
              <a:rPr lang="en-US" altLang="zh-CN" sz="3200" dirty="0">
                <a:solidFill>
                  <a:schemeClr val="tx1">
                    <a:lumMod val="75000"/>
                    <a:lumOff val="25000"/>
                  </a:schemeClr>
                </a:solidFill>
                <a:latin typeface="+mj-lt"/>
              </a:rPr>
              <a:t>Arial</a:t>
            </a:r>
            <a:endParaRPr lang="zh-CN" altLang="en-US" sz="3200" dirty="0">
              <a:solidFill>
                <a:schemeClr val="tx1">
                  <a:lumMod val="75000"/>
                  <a:lumOff val="25000"/>
                </a:schemeClr>
              </a:solidFill>
              <a:latin typeface="+mj-lt"/>
            </a:endParaRPr>
          </a:p>
        </p:txBody>
      </p:sp>
      <p:sp>
        <p:nvSpPr>
          <p:cNvPr id="12" name="矩形 11"/>
          <p:cNvSpPr/>
          <p:nvPr/>
        </p:nvSpPr>
        <p:spPr>
          <a:xfrm>
            <a:off x="421092" y="5099168"/>
            <a:ext cx="4108817" cy="369332"/>
          </a:xfrm>
          <a:prstGeom prst="rect">
            <a:avLst/>
          </a:prstGeom>
        </p:spPr>
        <p:txBody>
          <a:bodyPr wrap="none">
            <a:spAutoFit/>
          </a:bodyPr>
          <a:lstStyle/>
          <a:p>
            <a:r>
              <a:rPr lang="zh-CN" altLang="en-US" dirty="0">
                <a:solidFill>
                  <a:schemeClr val="bg1">
                    <a:lumMod val="50000"/>
                  </a:schemeClr>
                </a:solidFill>
              </a:rPr>
              <a:t>微软雅黑属于版权字体，商用请购买！</a:t>
            </a:r>
            <a:endParaRPr lang="zh-CN" altLang="en-US" dirty="0">
              <a:solidFill>
                <a:schemeClr val="bg1">
                  <a:lumMod val="50000"/>
                </a:schemeClr>
              </a:solidFill>
            </a:endParaRPr>
          </a:p>
        </p:txBody>
      </p:sp>
      <p:sp>
        <p:nvSpPr>
          <p:cNvPr id="13" name="文本框 12"/>
          <p:cNvSpPr txBox="1"/>
          <p:nvPr/>
        </p:nvSpPr>
        <p:spPr>
          <a:xfrm>
            <a:off x="421092" y="4728103"/>
            <a:ext cx="2257857" cy="369332"/>
          </a:xfrm>
          <a:prstGeom prst="rect">
            <a:avLst/>
          </a:prstGeom>
          <a:noFill/>
        </p:spPr>
        <p:txBody>
          <a:bodyPr wrap="square" rtlCol="0">
            <a:spAutoFit/>
          </a:bodyPr>
          <a:lstStyle/>
          <a:p>
            <a:r>
              <a:rPr lang="zh-CN" altLang="en-US" dirty="0">
                <a:solidFill>
                  <a:schemeClr val="bg1">
                    <a:lumMod val="50000"/>
                  </a:schemeClr>
                </a:solidFill>
              </a:rPr>
              <a:t>注意：</a:t>
            </a:r>
            <a:endParaRPr lang="zh-CN" altLang="en-US" dirty="0">
              <a:solidFill>
                <a:schemeClr val="bg1">
                  <a:lumMod val="50000"/>
                </a:schemeClr>
              </a:solidFill>
            </a:endParaRPr>
          </a:p>
        </p:txBody>
      </p:sp>
      <p:sp>
        <p:nvSpPr>
          <p:cNvPr id="44" name="矩形 43"/>
          <p:cNvSpPr/>
          <p:nvPr/>
        </p:nvSpPr>
        <p:spPr>
          <a:xfrm>
            <a:off x="421092" y="5530257"/>
            <a:ext cx="3642985" cy="646331"/>
          </a:xfrm>
          <a:prstGeom prst="rect">
            <a:avLst/>
          </a:prstGeom>
        </p:spPr>
        <p:txBody>
          <a:bodyPr wrap="none">
            <a:spAutoFit/>
          </a:bodyPr>
          <a:lstStyle/>
          <a:p>
            <a:r>
              <a:rPr lang="zh-CN" altLang="en-US" dirty="0">
                <a:solidFill>
                  <a:schemeClr val="bg1">
                    <a:lumMod val="50000"/>
                  </a:schemeClr>
                </a:solidFill>
              </a:rPr>
              <a:t>更多免费商用字体</a:t>
            </a:r>
            <a:endParaRPr lang="en-US" altLang="zh-CN" dirty="0">
              <a:solidFill>
                <a:schemeClr val="bg1">
                  <a:lumMod val="50000"/>
                </a:schemeClr>
              </a:solidFill>
            </a:endParaRPr>
          </a:p>
          <a:p>
            <a:r>
              <a:rPr lang="zh-CN" altLang="en-US" dirty="0">
                <a:solidFill>
                  <a:schemeClr val="bg1">
                    <a:lumMod val="50000"/>
                  </a:schemeClr>
                </a:solidFill>
              </a:rPr>
              <a:t>https://jbox.sjtu.edu.cn/l/WuCIHQ </a:t>
            </a:r>
            <a:endParaRPr lang="zh-CN" altLang="en-US" dirty="0">
              <a:solidFill>
                <a:schemeClr val="bg1">
                  <a:lumMod val="50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图标</a:t>
            </a:r>
            <a:endParaRPr lang="zh-CN" altLang="en-US" dirty="0"/>
          </a:p>
        </p:txBody>
      </p:sp>
      <p:sp>
        <p:nvSpPr>
          <p:cNvPr id="9" name="Freeform 5"/>
          <p:cNvSpPr>
            <a:spLocks noEditPoints="1"/>
          </p:cNvSpPr>
          <p:nvPr/>
        </p:nvSpPr>
        <p:spPr bwMode="auto">
          <a:xfrm>
            <a:off x="3438525" y="1682750"/>
            <a:ext cx="477838" cy="566738"/>
          </a:xfrm>
          <a:custGeom>
            <a:avLst/>
            <a:gdLst>
              <a:gd name="T0" fmla="*/ 301 w 301"/>
              <a:gd name="T1" fmla="*/ 68 h 357"/>
              <a:gd name="T2" fmla="*/ 233 w 301"/>
              <a:gd name="T3" fmla="*/ 0 h 357"/>
              <a:gd name="T4" fmla="*/ 82 w 301"/>
              <a:gd name="T5" fmla="*/ 0 h 357"/>
              <a:gd name="T6" fmla="*/ 82 w 301"/>
              <a:gd name="T7" fmla="*/ 55 h 357"/>
              <a:gd name="T8" fmla="*/ 0 w 301"/>
              <a:gd name="T9" fmla="*/ 55 h 357"/>
              <a:gd name="T10" fmla="*/ 0 w 301"/>
              <a:gd name="T11" fmla="*/ 357 h 357"/>
              <a:gd name="T12" fmla="*/ 219 w 301"/>
              <a:gd name="T13" fmla="*/ 357 h 357"/>
              <a:gd name="T14" fmla="*/ 219 w 301"/>
              <a:gd name="T15" fmla="*/ 302 h 357"/>
              <a:gd name="T16" fmla="*/ 301 w 301"/>
              <a:gd name="T17" fmla="*/ 302 h 357"/>
              <a:gd name="T18" fmla="*/ 301 w 301"/>
              <a:gd name="T19" fmla="*/ 68 h 357"/>
              <a:gd name="T20" fmla="*/ 233 w 301"/>
              <a:gd name="T21" fmla="*/ 20 h 357"/>
              <a:gd name="T22" fmla="*/ 282 w 301"/>
              <a:gd name="T23" fmla="*/ 68 h 357"/>
              <a:gd name="T24" fmla="*/ 233 w 301"/>
              <a:gd name="T25" fmla="*/ 68 h 357"/>
              <a:gd name="T26" fmla="*/ 233 w 301"/>
              <a:gd name="T27" fmla="*/ 20 h 357"/>
              <a:gd name="T28" fmla="*/ 13 w 301"/>
              <a:gd name="T29" fmla="*/ 343 h 357"/>
              <a:gd name="T30" fmla="*/ 13 w 301"/>
              <a:gd name="T31" fmla="*/ 68 h 357"/>
              <a:gd name="T32" fmla="*/ 137 w 301"/>
              <a:gd name="T33" fmla="*/ 68 h 357"/>
              <a:gd name="T34" fmla="*/ 137 w 301"/>
              <a:gd name="T35" fmla="*/ 137 h 357"/>
              <a:gd name="T36" fmla="*/ 205 w 301"/>
              <a:gd name="T37" fmla="*/ 137 h 357"/>
              <a:gd name="T38" fmla="*/ 205 w 301"/>
              <a:gd name="T39" fmla="*/ 343 h 357"/>
              <a:gd name="T40" fmla="*/ 13 w 301"/>
              <a:gd name="T41" fmla="*/ 343 h 357"/>
              <a:gd name="T42" fmla="*/ 150 w 301"/>
              <a:gd name="T43" fmla="*/ 75 h 357"/>
              <a:gd name="T44" fmla="*/ 200 w 301"/>
              <a:gd name="T45" fmla="*/ 123 h 357"/>
              <a:gd name="T46" fmla="*/ 150 w 301"/>
              <a:gd name="T47" fmla="*/ 123 h 357"/>
              <a:gd name="T48" fmla="*/ 150 w 301"/>
              <a:gd name="T49" fmla="*/ 75 h 357"/>
              <a:gd name="T50" fmla="*/ 219 w 301"/>
              <a:gd name="T51" fmla="*/ 288 h 357"/>
              <a:gd name="T52" fmla="*/ 219 w 301"/>
              <a:gd name="T53" fmla="*/ 123 h 357"/>
              <a:gd name="T54" fmla="*/ 150 w 301"/>
              <a:gd name="T55" fmla="*/ 55 h 357"/>
              <a:gd name="T56" fmla="*/ 96 w 301"/>
              <a:gd name="T57" fmla="*/ 55 h 357"/>
              <a:gd name="T58" fmla="*/ 96 w 301"/>
              <a:gd name="T59" fmla="*/ 13 h 357"/>
              <a:gd name="T60" fmla="*/ 219 w 301"/>
              <a:gd name="T61" fmla="*/ 13 h 357"/>
              <a:gd name="T62" fmla="*/ 219 w 301"/>
              <a:gd name="T63" fmla="*/ 82 h 357"/>
              <a:gd name="T64" fmla="*/ 287 w 301"/>
              <a:gd name="T65" fmla="*/ 82 h 357"/>
              <a:gd name="T66" fmla="*/ 287 w 301"/>
              <a:gd name="T67" fmla="*/ 288 h 357"/>
              <a:gd name="T68" fmla="*/ 219 w 301"/>
              <a:gd name="T69" fmla="*/ 28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357">
                <a:moveTo>
                  <a:pt x="301" y="68"/>
                </a:moveTo>
                <a:lnTo>
                  <a:pt x="233" y="0"/>
                </a:lnTo>
                <a:lnTo>
                  <a:pt x="82" y="0"/>
                </a:lnTo>
                <a:lnTo>
                  <a:pt x="82" y="55"/>
                </a:lnTo>
                <a:lnTo>
                  <a:pt x="0" y="55"/>
                </a:lnTo>
                <a:lnTo>
                  <a:pt x="0" y="357"/>
                </a:lnTo>
                <a:lnTo>
                  <a:pt x="219" y="357"/>
                </a:lnTo>
                <a:lnTo>
                  <a:pt x="219" y="302"/>
                </a:lnTo>
                <a:lnTo>
                  <a:pt x="301" y="302"/>
                </a:lnTo>
                <a:lnTo>
                  <a:pt x="301" y="68"/>
                </a:lnTo>
                <a:close/>
                <a:moveTo>
                  <a:pt x="233" y="20"/>
                </a:moveTo>
                <a:lnTo>
                  <a:pt x="282" y="68"/>
                </a:lnTo>
                <a:lnTo>
                  <a:pt x="233" y="68"/>
                </a:lnTo>
                <a:lnTo>
                  <a:pt x="233" y="20"/>
                </a:lnTo>
                <a:close/>
                <a:moveTo>
                  <a:pt x="13" y="343"/>
                </a:moveTo>
                <a:lnTo>
                  <a:pt x="13" y="68"/>
                </a:lnTo>
                <a:lnTo>
                  <a:pt x="137" y="68"/>
                </a:lnTo>
                <a:lnTo>
                  <a:pt x="137" y="137"/>
                </a:lnTo>
                <a:lnTo>
                  <a:pt x="205" y="137"/>
                </a:lnTo>
                <a:lnTo>
                  <a:pt x="205" y="343"/>
                </a:lnTo>
                <a:lnTo>
                  <a:pt x="13" y="343"/>
                </a:lnTo>
                <a:close/>
                <a:moveTo>
                  <a:pt x="150" y="75"/>
                </a:moveTo>
                <a:lnTo>
                  <a:pt x="200" y="123"/>
                </a:lnTo>
                <a:lnTo>
                  <a:pt x="150" y="123"/>
                </a:lnTo>
                <a:lnTo>
                  <a:pt x="150" y="75"/>
                </a:lnTo>
                <a:close/>
                <a:moveTo>
                  <a:pt x="219" y="288"/>
                </a:moveTo>
                <a:lnTo>
                  <a:pt x="219" y="123"/>
                </a:lnTo>
                <a:lnTo>
                  <a:pt x="150" y="55"/>
                </a:lnTo>
                <a:lnTo>
                  <a:pt x="96" y="55"/>
                </a:lnTo>
                <a:lnTo>
                  <a:pt x="96" y="13"/>
                </a:lnTo>
                <a:lnTo>
                  <a:pt x="219" y="13"/>
                </a:lnTo>
                <a:lnTo>
                  <a:pt x="219" y="82"/>
                </a:lnTo>
                <a:lnTo>
                  <a:pt x="287" y="82"/>
                </a:lnTo>
                <a:lnTo>
                  <a:pt x="287" y="288"/>
                </a:lnTo>
                <a:lnTo>
                  <a:pt x="219" y="28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p:nvPr/>
        </p:nvSpPr>
        <p:spPr bwMode="auto">
          <a:xfrm>
            <a:off x="4546600" y="1714500"/>
            <a:ext cx="220663" cy="387350"/>
          </a:xfrm>
          <a:custGeom>
            <a:avLst/>
            <a:gdLst>
              <a:gd name="T0" fmla="*/ 9 w 139"/>
              <a:gd name="T1" fmla="*/ 163 h 244"/>
              <a:gd name="T2" fmla="*/ 0 w 139"/>
              <a:gd name="T3" fmla="*/ 174 h 244"/>
              <a:gd name="T4" fmla="*/ 69 w 139"/>
              <a:gd name="T5" fmla="*/ 244 h 244"/>
              <a:gd name="T6" fmla="*/ 139 w 139"/>
              <a:gd name="T7" fmla="*/ 174 h 244"/>
              <a:gd name="T8" fmla="*/ 129 w 139"/>
              <a:gd name="T9" fmla="*/ 163 h 244"/>
              <a:gd name="T10" fmla="*/ 76 w 139"/>
              <a:gd name="T11" fmla="*/ 217 h 244"/>
              <a:gd name="T12" fmla="*/ 76 w 139"/>
              <a:gd name="T13" fmla="*/ 0 h 244"/>
              <a:gd name="T14" fmla="*/ 62 w 139"/>
              <a:gd name="T15" fmla="*/ 0 h 244"/>
              <a:gd name="T16" fmla="*/ 62 w 139"/>
              <a:gd name="T17" fmla="*/ 217 h 244"/>
              <a:gd name="T18" fmla="*/ 9 w 139"/>
              <a:gd name="T19" fmla="*/ 16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9" y="163"/>
                </a:moveTo>
                <a:lnTo>
                  <a:pt x="0" y="174"/>
                </a:lnTo>
                <a:lnTo>
                  <a:pt x="69" y="244"/>
                </a:lnTo>
                <a:lnTo>
                  <a:pt x="139" y="174"/>
                </a:lnTo>
                <a:lnTo>
                  <a:pt x="129" y="163"/>
                </a:lnTo>
                <a:lnTo>
                  <a:pt x="76" y="217"/>
                </a:lnTo>
                <a:lnTo>
                  <a:pt x="76" y="0"/>
                </a:lnTo>
                <a:lnTo>
                  <a:pt x="62" y="0"/>
                </a:lnTo>
                <a:lnTo>
                  <a:pt x="62" y="217"/>
                </a:lnTo>
                <a:lnTo>
                  <a:pt x="9" y="16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p:nvSpPr>
        <p:spPr bwMode="auto">
          <a:xfrm>
            <a:off x="4438650" y="1824038"/>
            <a:ext cx="434975" cy="414338"/>
          </a:xfrm>
          <a:custGeom>
            <a:avLst/>
            <a:gdLst>
              <a:gd name="T0" fmla="*/ 171 w 274"/>
              <a:gd name="T1" fmla="*/ 0 h 261"/>
              <a:gd name="T2" fmla="*/ 171 w 274"/>
              <a:gd name="T3" fmla="*/ 14 h 261"/>
              <a:gd name="T4" fmla="*/ 260 w 274"/>
              <a:gd name="T5" fmla="*/ 14 h 261"/>
              <a:gd name="T6" fmla="*/ 260 w 274"/>
              <a:gd name="T7" fmla="*/ 247 h 261"/>
              <a:gd name="T8" fmla="*/ 13 w 274"/>
              <a:gd name="T9" fmla="*/ 247 h 261"/>
              <a:gd name="T10" fmla="*/ 13 w 274"/>
              <a:gd name="T11" fmla="*/ 14 h 261"/>
              <a:gd name="T12" fmla="*/ 102 w 274"/>
              <a:gd name="T13" fmla="*/ 14 h 261"/>
              <a:gd name="T14" fmla="*/ 102 w 274"/>
              <a:gd name="T15" fmla="*/ 0 h 261"/>
              <a:gd name="T16" fmla="*/ 0 w 274"/>
              <a:gd name="T17" fmla="*/ 0 h 261"/>
              <a:gd name="T18" fmla="*/ 0 w 274"/>
              <a:gd name="T19" fmla="*/ 261 h 261"/>
              <a:gd name="T20" fmla="*/ 274 w 274"/>
              <a:gd name="T21" fmla="*/ 261 h 261"/>
              <a:gd name="T22" fmla="*/ 274 w 274"/>
              <a:gd name="T23" fmla="*/ 0 h 261"/>
              <a:gd name="T24" fmla="*/ 171 w 274"/>
              <a:gd name="T2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71" y="0"/>
                </a:moveTo>
                <a:lnTo>
                  <a:pt x="171" y="14"/>
                </a:lnTo>
                <a:lnTo>
                  <a:pt x="260" y="14"/>
                </a:lnTo>
                <a:lnTo>
                  <a:pt x="260" y="247"/>
                </a:lnTo>
                <a:lnTo>
                  <a:pt x="13" y="247"/>
                </a:lnTo>
                <a:lnTo>
                  <a:pt x="13" y="14"/>
                </a:lnTo>
                <a:lnTo>
                  <a:pt x="102" y="14"/>
                </a:lnTo>
                <a:lnTo>
                  <a:pt x="102" y="0"/>
                </a:lnTo>
                <a:lnTo>
                  <a:pt x="0" y="0"/>
                </a:lnTo>
                <a:lnTo>
                  <a:pt x="0" y="261"/>
                </a:lnTo>
                <a:lnTo>
                  <a:pt x="274" y="261"/>
                </a:lnTo>
                <a:lnTo>
                  <a:pt x="274" y="0"/>
                </a:lnTo>
                <a:lnTo>
                  <a:pt x="171"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5524500" y="1839913"/>
            <a:ext cx="220663" cy="387350"/>
          </a:xfrm>
          <a:custGeom>
            <a:avLst/>
            <a:gdLst>
              <a:gd name="T0" fmla="*/ 129 w 139"/>
              <a:gd name="T1" fmla="*/ 81 h 244"/>
              <a:gd name="T2" fmla="*/ 139 w 139"/>
              <a:gd name="T3" fmla="*/ 71 h 244"/>
              <a:gd name="T4" fmla="*/ 69 w 139"/>
              <a:gd name="T5" fmla="*/ 0 h 244"/>
              <a:gd name="T6" fmla="*/ 0 w 139"/>
              <a:gd name="T7" fmla="*/ 71 h 244"/>
              <a:gd name="T8" fmla="*/ 9 w 139"/>
              <a:gd name="T9" fmla="*/ 81 h 244"/>
              <a:gd name="T10" fmla="*/ 62 w 139"/>
              <a:gd name="T11" fmla="*/ 28 h 244"/>
              <a:gd name="T12" fmla="*/ 62 w 139"/>
              <a:gd name="T13" fmla="*/ 244 h 244"/>
              <a:gd name="T14" fmla="*/ 76 w 139"/>
              <a:gd name="T15" fmla="*/ 244 h 244"/>
              <a:gd name="T16" fmla="*/ 76 w 139"/>
              <a:gd name="T17" fmla="*/ 28 h 244"/>
              <a:gd name="T18" fmla="*/ 129 w 139"/>
              <a:gd name="T19" fmla="*/ 8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129" y="81"/>
                </a:moveTo>
                <a:lnTo>
                  <a:pt x="139" y="71"/>
                </a:lnTo>
                <a:lnTo>
                  <a:pt x="69" y="0"/>
                </a:lnTo>
                <a:lnTo>
                  <a:pt x="0" y="71"/>
                </a:lnTo>
                <a:lnTo>
                  <a:pt x="9" y="81"/>
                </a:lnTo>
                <a:lnTo>
                  <a:pt x="62" y="28"/>
                </a:lnTo>
                <a:lnTo>
                  <a:pt x="62" y="244"/>
                </a:lnTo>
                <a:lnTo>
                  <a:pt x="76" y="244"/>
                </a:lnTo>
                <a:lnTo>
                  <a:pt x="76" y="28"/>
                </a:lnTo>
                <a:lnTo>
                  <a:pt x="129" y="8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5416550" y="1703388"/>
            <a:ext cx="434975" cy="414338"/>
          </a:xfrm>
          <a:custGeom>
            <a:avLst/>
            <a:gdLst>
              <a:gd name="T0" fmla="*/ 103 w 274"/>
              <a:gd name="T1" fmla="*/ 261 h 261"/>
              <a:gd name="T2" fmla="*/ 103 w 274"/>
              <a:gd name="T3" fmla="*/ 248 h 261"/>
              <a:gd name="T4" fmla="*/ 14 w 274"/>
              <a:gd name="T5" fmla="*/ 248 h 261"/>
              <a:gd name="T6" fmla="*/ 14 w 274"/>
              <a:gd name="T7" fmla="*/ 14 h 261"/>
              <a:gd name="T8" fmla="*/ 260 w 274"/>
              <a:gd name="T9" fmla="*/ 14 h 261"/>
              <a:gd name="T10" fmla="*/ 260 w 274"/>
              <a:gd name="T11" fmla="*/ 248 h 261"/>
              <a:gd name="T12" fmla="*/ 171 w 274"/>
              <a:gd name="T13" fmla="*/ 248 h 261"/>
              <a:gd name="T14" fmla="*/ 171 w 274"/>
              <a:gd name="T15" fmla="*/ 261 h 261"/>
              <a:gd name="T16" fmla="*/ 274 w 274"/>
              <a:gd name="T17" fmla="*/ 261 h 261"/>
              <a:gd name="T18" fmla="*/ 274 w 274"/>
              <a:gd name="T19" fmla="*/ 0 h 261"/>
              <a:gd name="T20" fmla="*/ 0 w 274"/>
              <a:gd name="T21" fmla="*/ 0 h 261"/>
              <a:gd name="T22" fmla="*/ 0 w 274"/>
              <a:gd name="T23" fmla="*/ 261 h 261"/>
              <a:gd name="T24" fmla="*/ 103 w 274"/>
              <a:gd name="T2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03" y="261"/>
                </a:moveTo>
                <a:lnTo>
                  <a:pt x="103" y="248"/>
                </a:lnTo>
                <a:lnTo>
                  <a:pt x="14" y="248"/>
                </a:lnTo>
                <a:lnTo>
                  <a:pt x="14" y="14"/>
                </a:lnTo>
                <a:lnTo>
                  <a:pt x="260" y="14"/>
                </a:lnTo>
                <a:lnTo>
                  <a:pt x="260" y="248"/>
                </a:lnTo>
                <a:lnTo>
                  <a:pt x="171" y="248"/>
                </a:lnTo>
                <a:lnTo>
                  <a:pt x="171" y="261"/>
                </a:lnTo>
                <a:lnTo>
                  <a:pt x="274" y="261"/>
                </a:lnTo>
                <a:lnTo>
                  <a:pt x="274" y="0"/>
                </a:lnTo>
                <a:lnTo>
                  <a:pt x="0" y="0"/>
                </a:lnTo>
                <a:lnTo>
                  <a:pt x="0" y="261"/>
                </a:lnTo>
                <a:lnTo>
                  <a:pt x="103" y="26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a:spLocks noEditPoints="1"/>
          </p:cNvSpPr>
          <p:nvPr/>
        </p:nvSpPr>
        <p:spPr bwMode="auto">
          <a:xfrm>
            <a:off x="8278812" y="2676525"/>
            <a:ext cx="585788" cy="555625"/>
          </a:xfrm>
          <a:custGeom>
            <a:avLst/>
            <a:gdLst>
              <a:gd name="T0" fmla="*/ 227 w 369"/>
              <a:gd name="T1" fmla="*/ 134 h 350"/>
              <a:gd name="T2" fmla="*/ 184 w 369"/>
              <a:gd name="T3" fmla="*/ 0 h 350"/>
              <a:gd name="T4" fmla="*/ 140 w 369"/>
              <a:gd name="T5" fmla="*/ 134 h 350"/>
              <a:gd name="T6" fmla="*/ 0 w 369"/>
              <a:gd name="T7" fmla="*/ 134 h 350"/>
              <a:gd name="T8" fmla="*/ 113 w 369"/>
              <a:gd name="T9" fmla="*/ 217 h 350"/>
              <a:gd name="T10" fmla="*/ 70 w 369"/>
              <a:gd name="T11" fmla="*/ 350 h 350"/>
              <a:gd name="T12" fmla="*/ 184 w 369"/>
              <a:gd name="T13" fmla="*/ 266 h 350"/>
              <a:gd name="T14" fmla="*/ 297 w 369"/>
              <a:gd name="T15" fmla="*/ 350 h 350"/>
              <a:gd name="T16" fmla="*/ 255 w 369"/>
              <a:gd name="T17" fmla="*/ 217 h 350"/>
              <a:gd name="T18" fmla="*/ 369 w 369"/>
              <a:gd name="T19" fmla="*/ 134 h 350"/>
              <a:gd name="T20" fmla="*/ 227 w 369"/>
              <a:gd name="T21" fmla="*/ 134 h 350"/>
              <a:gd name="T22" fmla="*/ 241 w 369"/>
              <a:gd name="T23" fmla="*/ 220 h 350"/>
              <a:gd name="T24" fmla="*/ 272 w 369"/>
              <a:gd name="T25" fmla="*/ 314 h 350"/>
              <a:gd name="T26" fmla="*/ 191 w 369"/>
              <a:gd name="T27" fmla="*/ 256 h 350"/>
              <a:gd name="T28" fmla="*/ 184 w 369"/>
              <a:gd name="T29" fmla="*/ 249 h 350"/>
              <a:gd name="T30" fmla="*/ 176 w 369"/>
              <a:gd name="T31" fmla="*/ 256 h 350"/>
              <a:gd name="T32" fmla="*/ 95 w 369"/>
              <a:gd name="T33" fmla="*/ 314 h 350"/>
              <a:gd name="T34" fmla="*/ 126 w 369"/>
              <a:gd name="T35" fmla="*/ 220 h 350"/>
              <a:gd name="T36" fmla="*/ 130 w 369"/>
              <a:gd name="T37" fmla="*/ 211 h 350"/>
              <a:gd name="T38" fmla="*/ 121 w 369"/>
              <a:gd name="T39" fmla="*/ 205 h 350"/>
              <a:gd name="T40" fmla="*/ 41 w 369"/>
              <a:gd name="T41" fmla="*/ 148 h 350"/>
              <a:gd name="T42" fmla="*/ 140 w 369"/>
              <a:gd name="T43" fmla="*/ 148 h 350"/>
              <a:gd name="T44" fmla="*/ 150 w 369"/>
              <a:gd name="T45" fmla="*/ 148 h 350"/>
              <a:gd name="T46" fmla="*/ 154 w 369"/>
              <a:gd name="T47" fmla="*/ 138 h 350"/>
              <a:gd name="T48" fmla="*/ 184 w 369"/>
              <a:gd name="T49" fmla="*/ 43 h 350"/>
              <a:gd name="T50" fmla="*/ 214 w 369"/>
              <a:gd name="T51" fmla="*/ 138 h 350"/>
              <a:gd name="T52" fmla="*/ 217 w 369"/>
              <a:gd name="T53" fmla="*/ 148 h 350"/>
              <a:gd name="T54" fmla="*/ 227 w 369"/>
              <a:gd name="T55" fmla="*/ 148 h 350"/>
              <a:gd name="T56" fmla="*/ 327 w 369"/>
              <a:gd name="T57" fmla="*/ 148 h 350"/>
              <a:gd name="T58" fmla="*/ 246 w 369"/>
              <a:gd name="T59" fmla="*/ 205 h 350"/>
              <a:gd name="T60" fmla="*/ 238 w 369"/>
              <a:gd name="T61" fmla="*/ 211 h 350"/>
              <a:gd name="T62" fmla="*/ 241 w 369"/>
              <a:gd name="T63"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350">
                <a:moveTo>
                  <a:pt x="227" y="134"/>
                </a:moveTo>
                <a:lnTo>
                  <a:pt x="184" y="0"/>
                </a:lnTo>
                <a:lnTo>
                  <a:pt x="140" y="134"/>
                </a:lnTo>
                <a:lnTo>
                  <a:pt x="0" y="134"/>
                </a:lnTo>
                <a:lnTo>
                  <a:pt x="113" y="217"/>
                </a:lnTo>
                <a:lnTo>
                  <a:pt x="70" y="350"/>
                </a:lnTo>
                <a:lnTo>
                  <a:pt x="184" y="266"/>
                </a:lnTo>
                <a:lnTo>
                  <a:pt x="297" y="350"/>
                </a:lnTo>
                <a:lnTo>
                  <a:pt x="255" y="217"/>
                </a:lnTo>
                <a:lnTo>
                  <a:pt x="369" y="134"/>
                </a:lnTo>
                <a:lnTo>
                  <a:pt x="227" y="134"/>
                </a:lnTo>
                <a:close/>
                <a:moveTo>
                  <a:pt x="241" y="220"/>
                </a:moveTo>
                <a:lnTo>
                  <a:pt x="272" y="314"/>
                </a:lnTo>
                <a:lnTo>
                  <a:pt x="191" y="256"/>
                </a:lnTo>
                <a:lnTo>
                  <a:pt x="184" y="249"/>
                </a:lnTo>
                <a:lnTo>
                  <a:pt x="176" y="256"/>
                </a:lnTo>
                <a:lnTo>
                  <a:pt x="95" y="314"/>
                </a:lnTo>
                <a:lnTo>
                  <a:pt x="126" y="220"/>
                </a:lnTo>
                <a:lnTo>
                  <a:pt x="130" y="211"/>
                </a:lnTo>
                <a:lnTo>
                  <a:pt x="121" y="205"/>
                </a:lnTo>
                <a:lnTo>
                  <a:pt x="41" y="148"/>
                </a:lnTo>
                <a:lnTo>
                  <a:pt x="140" y="148"/>
                </a:lnTo>
                <a:lnTo>
                  <a:pt x="150" y="148"/>
                </a:lnTo>
                <a:lnTo>
                  <a:pt x="154" y="138"/>
                </a:lnTo>
                <a:lnTo>
                  <a:pt x="184" y="43"/>
                </a:lnTo>
                <a:lnTo>
                  <a:pt x="214" y="138"/>
                </a:lnTo>
                <a:lnTo>
                  <a:pt x="217" y="148"/>
                </a:lnTo>
                <a:lnTo>
                  <a:pt x="227" y="148"/>
                </a:lnTo>
                <a:lnTo>
                  <a:pt x="327" y="148"/>
                </a:lnTo>
                <a:lnTo>
                  <a:pt x="246" y="205"/>
                </a:lnTo>
                <a:lnTo>
                  <a:pt x="238" y="211"/>
                </a:lnTo>
                <a:lnTo>
                  <a:pt x="241" y="22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p:nvSpPr>
        <p:spPr bwMode="auto">
          <a:xfrm>
            <a:off x="6340475" y="1714500"/>
            <a:ext cx="542925" cy="501650"/>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a:spLocks noEditPoints="1"/>
          </p:cNvSpPr>
          <p:nvPr/>
        </p:nvSpPr>
        <p:spPr bwMode="auto">
          <a:xfrm>
            <a:off x="6286500" y="2760663"/>
            <a:ext cx="652463" cy="393700"/>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a:spLocks noEditPoints="1"/>
          </p:cNvSpPr>
          <p:nvPr/>
        </p:nvSpPr>
        <p:spPr bwMode="auto">
          <a:xfrm>
            <a:off x="6481762" y="2827338"/>
            <a:ext cx="260350" cy="2603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a:spLocks noEditPoints="1"/>
          </p:cNvSpPr>
          <p:nvPr/>
        </p:nvSpPr>
        <p:spPr bwMode="auto">
          <a:xfrm>
            <a:off x="6535737" y="2881313"/>
            <a:ext cx="152400" cy="152400"/>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a:spLocks noEditPoints="1"/>
          </p:cNvSpPr>
          <p:nvPr/>
        </p:nvSpPr>
        <p:spPr bwMode="auto">
          <a:xfrm>
            <a:off x="2438400" y="2693988"/>
            <a:ext cx="520700"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8 h 192"/>
              <a:gd name="T12" fmla="*/ 184 w 192"/>
              <a:gd name="T13" fmla="*/ 96 h 192"/>
              <a:gd name="T14" fmla="*/ 164 w 192"/>
              <a:gd name="T15" fmla="*/ 152 h 192"/>
              <a:gd name="T16" fmla="*/ 122 w 192"/>
              <a:gd name="T17" fmla="*/ 137 h 192"/>
              <a:gd name="T18" fmla="*/ 121 w 192"/>
              <a:gd name="T19" fmla="*/ 132 h 192"/>
              <a:gd name="T20" fmla="*/ 124 w 192"/>
              <a:gd name="T21" fmla="*/ 121 h 192"/>
              <a:gd name="T22" fmla="*/ 128 w 192"/>
              <a:gd name="T23" fmla="*/ 107 h 192"/>
              <a:gd name="T24" fmla="*/ 134 w 192"/>
              <a:gd name="T25" fmla="*/ 92 h 192"/>
              <a:gd name="T26" fmla="*/ 134 w 192"/>
              <a:gd name="T27" fmla="*/ 79 h 192"/>
              <a:gd name="T28" fmla="*/ 134 w 192"/>
              <a:gd name="T29" fmla="*/ 78 h 192"/>
              <a:gd name="T30" fmla="*/ 135 w 192"/>
              <a:gd name="T31" fmla="*/ 60 h 192"/>
              <a:gd name="T32" fmla="*/ 128 w 192"/>
              <a:gd name="T33" fmla="*/ 36 h 192"/>
              <a:gd name="T34" fmla="*/ 101 w 192"/>
              <a:gd name="T35" fmla="*/ 24 h 192"/>
              <a:gd name="T36" fmla="*/ 93 w 192"/>
              <a:gd name="T37" fmla="*/ 24 h 192"/>
              <a:gd name="T38" fmla="*/ 66 w 192"/>
              <a:gd name="T39" fmla="*/ 36 h 192"/>
              <a:gd name="T40" fmla="*/ 59 w 192"/>
              <a:gd name="T41" fmla="*/ 60 h 192"/>
              <a:gd name="T42" fmla="*/ 61 w 192"/>
              <a:gd name="T43" fmla="*/ 78 h 192"/>
              <a:gd name="T44" fmla="*/ 60 w 192"/>
              <a:gd name="T45" fmla="*/ 79 h 192"/>
              <a:gd name="T46" fmla="*/ 60 w 192"/>
              <a:gd name="T47" fmla="*/ 92 h 192"/>
              <a:gd name="T48" fmla="*/ 67 w 192"/>
              <a:gd name="T49" fmla="*/ 107 h 192"/>
              <a:gd name="T50" fmla="*/ 71 w 192"/>
              <a:gd name="T51" fmla="*/ 121 h 192"/>
              <a:gd name="T52" fmla="*/ 73 w 192"/>
              <a:gd name="T53" fmla="*/ 132 h 192"/>
              <a:gd name="T54" fmla="*/ 71 w 192"/>
              <a:gd name="T55" fmla="*/ 137 h 192"/>
              <a:gd name="T56" fmla="*/ 29 w 192"/>
              <a:gd name="T57" fmla="*/ 152 h 192"/>
              <a:gd name="T58" fmla="*/ 8 w 192"/>
              <a:gd name="T59" fmla="*/ 96 h 192"/>
              <a:gd name="T60" fmla="*/ 96 w 192"/>
              <a:gd name="T61" fmla="*/ 8 h 192"/>
              <a:gd name="T62" fmla="*/ 35 w 192"/>
              <a:gd name="T63" fmla="*/ 159 h 192"/>
              <a:gd name="T64" fmla="*/ 74 w 192"/>
              <a:gd name="T65" fmla="*/ 145 h 192"/>
              <a:gd name="T66" fmla="*/ 81 w 192"/>
              <a:gd name="T67" fmla="*/ 132 h 192"/>
              <a:gd name="T68" fmla="*/ 78 w 192"/>
              <a:gd name="T69" fmla="*/ 118 h 192"/>
              <a:gd name="T70" fmla="*/ 74 w 192"/>
              <a:gd name="T71" fmla="*/ 105 h 192"/>
              <a:gd name="T72" fmla="*/ 73 w 192"/>
              <a:gd name="T73" fmla="*/ 102 h 192"/>
              <a:gd name="T74" fmla="*/ 68 w 192"/>
              <a:gd name="T75" fmla="*/ 90 h 192"/>
              <a:gd name="T76" fmla="*/ 68 w 192"/>
              <a:gd name="T77" fmla="*/ 82 h 192"/>
              <a:gd name="T78" fmla="*/ 69 w 192"/>
              <a:gd name="T79" fmla="*/ 80 h 192"/>
              <a:gd name="T80" fmla="*/ 67 w 192"/>
              <a:gd name="T81" fmla="*/ 59 h 192"/>
              <a:gd name="T82" fmla="*/ 73 w 192"/>
              <a:gd name="T83" fmla="*/ 41 h 192"/>
              <a:gd name="T84" fmla="*/ 93 w 192"/>
              <a:gd name="T85" fmla="*/ 32 h 192"/>
              <a:gd name="T86" fmla="*/ 101 w 192"/>
              <a:gd name="T87" fmla="*/ 32 h 192"/>
              <a:gd name="T88" fmla="*/ 122 w 192"/>
              <a:gd name="T89" fmla="*/ 41 h 192"/>
              <a:gd name="T90" fmla="*/ 127 w 192"/>
              <a:gd name="T91" fmla="*/ 59 h 192"/>
              <a:gd name="T92" fmla="*/ 126 w 192"/>
              <a:gd name="T93" fmla="*/ 80 h 192"/>
              <a:gd name="T94" fmla="*/ 126 w 192"/>
              <a:gd name="T95" fmla="*/ 82 h 192"/>
              <a:gd name="T96" fmla="*/ 126 w 192"/>
              <a:gd name="T97" fmla="*/ 90 h 192"/>
              <a:gd name="T98" fmla="*/ 121 w 192"/>
              <a:gd name="T99" fmla="*/ 102 h 192"/>
              <a:gd name="T100" fmla="*/ 120 w 192"/>
              <a:gd name="T101" fmla="*/ 105 h 192"/>
              <a:gd name="T102" fmla="*/ 116 w 192"/>
              <a:gd name="T103" fmla="*/ 118 h 192"/>
              <a:gd name="T104" fmla="*/ 113 w 192"/>
              <a:gd name="T105" fmla="*/ 132 h 192"/>
              <a:gd name="T106" fmla="*/ 119 w 192"/>
              <a:gd name="T107" fmla="*/ 145 h 192"/>
              <a:gd name="T108" fmla="*/ 158 w 192"/>
              <a:gd name="T109" fmla="*/ 158 h 192"/>
              <a:gd name="T110" fmla="*/ 96 w 192"/>
              <a:gd name="T111" fmla="*/ 184 h 192"/>
              <a:gd name="T112" fmla="*/ 35 w 192"/>
              <a:gd name="T113"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a:spLocks noEditPoints="1"/>
          </p:cNvSpPr>
          <p:nvPr/>
        </p:nvSpPr>
        <p:spPr bwMode="auto">
          <a:xfrm>
            <a:off x="2427287" y="3663950"/>
            <a:ext cx="542925" cy="544513"/>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a:spLocks noEditPoints="1"/>
          </p:cNvSpPr>
          <p:nvPr/>
        </p:nvSpPr>
        <p:spPr bwMode="auto">
          <a:xfrm>
            <a:off x="3438525" y="37290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a:spLocks noEditPoints="1"/>
          </p:cNvSpPr>
          <p:nvPr/>
        </p:nvSpPr>
        <p:spPr bwMode="auto">
          <a:xfrm>
            <a:off x="3405187" y="36639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
          <p:cNvSpPr>
            <a:spLocks noEditPoints="1"/>
          </p:cNvSpPr>
          <p:nvPr/>
        </p:nvSpPr>
        <p:spPr bwMode="auto">
          <a:xfrm>
            <a:off x="3778250" y="36639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0"/>
          <p:cNvSpPr/>
          <p:nvPr/>
        </p:nvSpPr>
        <p:spPr bwMode="auto">
          <a:xfrm>
            <a:off x="3546475" y="37941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1"/>
          <p:cNvSpPr>
            <a:spLocks noEditPoints="1"/>
          </p:cNvSpPr>
          <p:nvPr/>
        </p:nvSpPr>
        <p:spPr bwMode="auto">
          <a:xfrm>
            <a:off x="4405312" y="3663950"/>
            <a:ext cx="500063" cy="544513"/>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
          <p:cNvSpPr/>
          <p:nvPr/>
        </p:nvSpPr>
        <p:spPr bwMode="auto">
          <a:xfrm>
            <a:off x="4622800" y="3783013"/>
            <a:ext cx="65088" cy="25082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3"/>
          <p:cNvSpPr/>
          <p:nvPr/>
        </p:nvSpPr>
        <p:spPr bwMode="auto">
          <a:xfrm>
            <a:off x="5503862" y="3805238"/>
            <a:ext cx="163513" cy="163513"/>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4"/>
          <p:cNvSpPr/>
          <p:nvPr/>
        </p:nvSpPr>
        <p:spPr bwMode="auto">
          <a:xfrm>
            <a:off x="5362575" y="3663950"/>
            <a:ext cx="542925" cy="544513"/>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6351587" y="3675063"/>
            <a:ext cx="522288"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6"/>
          <p:cNvSpPr/>
          <p:nvPr/>
        </p:nvSpPr>
        <p:spPr bwMode="auto">
          <a:xfrm>
            <a:off x="6481762" y="3760788"/>
            <a:ext cx="152400" cy="219075"/>
          </a:xfrm>
          <a:custGeom>
            <a:avLst/>
            <a:gdLst>
              <a:gd name="T0" fmla="*/ 82 w 96"/>
              <a:gd name="T1" fmla="*/ 124 h 138"/>
              <a:gd name="T2" fmla="*/ 0 w 96"/>
              <a:gd name="T3" fmla="*/ 124 h 138"/>
              <a:gd name="T4" fmla="*/ 0 w 96"/>
              <a:gd name="T5" fmla="*/ 138 h 138"/>
              <a:gd name="T6" fmla="*/ 96 w 96"/>
              <a:gd name="T7" fmla="*/ 138 h 138"/>
              <a:gd name="T8" fmla="*/ 96 w 96"/>
              <a:gd name="T9" fmla="*/ 0 h 138"/>
              <a:gd name="T10" fmla="*/ 82 w 96"/>
              <a:gd name="T11" fmla="*/ 0 h 138"/>
              <a:gd name="T12" fmla="*/ 82 w 96"/>
              <a:gd name="T13" fmla="*/ 124 h 138"/>
            </a:gdLst>
            <a:ahLst/>
            <a:cxnLst>
              <a:cxn ang="0">
                <a:pos x="T0" y="T1"/>
              </a:cxn>
              <a:cxn ang="0">
                <a:pos x="T2" y="T3"/>
              </a:cxn>
              <a:cxn ang="0">
                <a:pos x="T4" y="T5"/>
              </a:cxn>
              <a:cxn ang="0">
                <a:pos x="T6" y="T7"/>
              </a:cxn>
              <a:cxn ang="0">
                <a:pos x="T8" y="T9"/>
              </a:cxn>
              <a:cxn ang="0">
                <a:pos x="T10" y="T11"/>
              </a:cxn>
              <a:cxn ang="0">
                <a:pos x="T12" y="T13"/>
              </a:cxn>
            </a:cxnLst>
            <a:rect l="0" t="0" r="r" b="b"/>
            <a:pathLst>
              <a:path w="96" h="138">
                <a:moveTo>
                  <a:pt x="82" y="124"/>
                </a:moveTo>
                <a:lnTo>
                  <a:pt x="0" y="124"/>
                </a:lnTo>
                <a:lnTo>
                  <a:pt x="0" y="138"/>
                </a:lnTo>
                <a:lnTo>
                  <a:pt x="96" y="138"/>
                </a:lnTo>
                <a:lnTo>
                  <a:pt x="96" y="0"/>
                </a:lnTo>
                <a:lnTo>
                  <a:pt x="82" y="0"/>
                </a:lnTo>
                <a:lnTo>
                  <a:pt x="82" y="12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7"/>
          <p:cNvSpPr>
            <a:spLocks noEditPoints="1"/>
          </p:cNvSpPr>
          <p:nvPr/>
        </p:nvSpPr>
        <p:spPr bwMode="auto">
          <a:xfrm>
            <a:off x="7335837" y="2690813"/>
            <a:ext cx="512763" cy="514350"/>
          </a:xfrm>
          <a:custGeom>
            <a:avLst/>
            <a:gdLst>
              <a:gd name="T0" fmla="*/ 189 w 189"/>
              <a:gd name="T1" fmla="*/ 179 h 189"/>
              <a:gd name="T2" fmla="*/ 134 w 189"/>
              <a:gd name="T3" fmla="*/ 125 h 189"/>
              <a:gd name="T4" fmla="*/ 152 w 189"/>
              <a:gd name="T5" fmla="*/ 76 h 189"/>
              <a:gd name="T6" fmla="*/ 76 w 189"/>
              <a:gd name="T7" fmla="*/ 0 h 189"/>
              <a:gd name="T8" fmla="*/ 0 w 189"/>
              <a:gd name="T9" fmla="*/ 76 h 189"/>
              <a:gd name="T10" fmla="*/ 76 w 189"/>
              <a:gd name="T11" fmla="*/ 152 h 189"/>
              <a:gd name="T12" fmla="*/ 125 w 189"/>
              <a:gd name="T13" fmla="*/ 135 h 189"/>
              <a:gd name="T14" fmla="*/ 179 w 189"/>
              <a:gd name="T15" fmla="*/ 189 h 189"/>
              <a:gd name="T16" fmla="*/ 189 w 189"/>
              <a:gd name="T17" fmla="*/ 179 h 189"/>
              <a:gd name="T18" fmla="*/ 8 w 189"/>
              <a:gd name="T19" fmla="*/ 76 h 189"/>
              <a:gd name="T20" fmla="*/ 76 w 189"/>
              <a:gd name="T21" fmla="*/ 8 h 189"/>
              <a:gd name="T22" fmla="*/ 144 w 189"/>
              <a:gd name="T23" fmla="*/ 76 h 189"/>
              <a:gd name="T24" fmla="*/ 76 w 189"/>
              <a:gd name="T25" fmla="*/ 144 h 189"/>
              <a:gd name="T26" fmla="*/ 8 w 189"/>
              <a:gd name="T27" fmla="*/ 7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8"/>
          <p:cNvSpPr>
            <a:spLocks noEditPoints="1"/>
          </p:cNvSpPr>
          <p:nvPr/>
        </p:nvSpPr>
        <p:spPr bwMode="auto">
          <a:xfrm>
            <a:off x="7383462" y="3663950"/>
            <a:ext cx="414338" cy="544513"/>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Rectangle 29"/>
          <p:cNvSpPr>
            <a:spLocks noChangeArrowheads="1"/>
          </p:cNvSpPr>
          <p:nvPr/>
        </p:nvSpPr>
        <p:spPr bwMode="auto">
          <a:xfrm>
            <a:off x="7580312" y="3794125"/>
            <a:ext cx="20638" cy="3492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Freeform 30"/>
          <p:cNvSpPr/>
          <p:nvPr/>
        </p:nvSpPr>
        <p:spPr bwMode="auto">
          <a:xfrm>
            <a:off x="7493000" y="3794125"/>
            <a:ext cx="46038" cy="349250"/>
          </a:xfrm>
          <a:custGeom>
            <a:avLst/>
            <a:gdLst>
              <a:gd name="T0" fmla="*/ 29 w 29"/>
              <a:gd name="T1" fmla="*/ 218 h 220"/>
              <a:gd name="T2" fmla="*/ 14 w 29"/>
              <a:gd name="T3" fmla="*/ 0 h 220"/>
              <a:gd name="T4" fmla="*/ 0 w 29"/>
              <a:gd name="T5" fmla="*/ 0 h 220"/>
              <a:gd name="T6" fmla="*/ 15 w 29"/>
              <a:gd name="T7" fmla="*/ 220 h 220"/>
              <a:gd name="T8" fmla="*/ 29 w 29"/>
              <a:gd name="T9" fmla="*/ 218 h 220"/>
            </a:gdLst>
            <a:ahLst/>
            <a:cxnLst>
              <a:cxn ang="0">
                <a:pos x="T0" y="T1"/>
              </a:cxn>
              <a:cxn ang="0">
                <a:pos x="T2" y="T3"/>
              </a:cxn>
              <a:cxn ang="0">
                <a:pos x="T4" y="T5"/>
              </a:cxn>
              <a:cxn ang="0">
                <a:pos x="T6" y="T7"/>
              </a:cxn>
              <a:cxn ang="0">
                <a:pos x="T8" y="T9"/>
              </a:cxn>
            </a:cxnLst>
            <a:rect l="0" t="0" r="r" b="b"/>
            <a:pathLst>
              <a:path w="29" h="220">
                <a:moveTo>
                  <a:pt x="29" y="218"/>
                </a:moveTo>
                <a:lnTo>
                  <a:pt x="14" y="0"/>
                </a:lnTo>
                <a:lnTo>
                  <a:pt x="0" y="0"/>
                </a:lnTo>
                <a:lnTo>
                  <a:pt x="15" y="220"/>
                </a:lnTo>
                <a:lnTo>
                  <a:pt x="29" y="21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1"/>
          <p:cNvSpPr/>
          <p:nvPr/>
        </p:nvSpPr>
        <p:spPr bwMode="auto">
          <a:xfrm>
            <a:off x="7645400" y="3790950"/>
            <a:ext cx="42863" cy="352425"/>
          </a:xfrm>
          <a:custGeom>
            <a:avLst/>
            <a:gdLst>
              <a:gd name="T0" fmla="*/ 27 w 27"/>
              <a:gd name="T1" fmla="*/ 2 h 222"/>
              <a:gd name="T2" fmla="*/ 15 w 27"/>
              <a:gd name="T3" fmla="*/ 0 h 222"/>
              <a:gd name="T4" fmla="*/ 0 w 27"/>
              <a:gd name="T5" fmla="*/ 220 h 222"/>
              <a:gd name="T6" fmla="*/ 13 w 27"/>
              <a:gd name="T7" fmla="*/ 222 h 222"/>
              <a:gd name="T8" fmla="*/ 27 w 27"/>
              <a:gd name="T9" fmla="*/ 2 h 222"/>
            </a:gdLst>
            <a:ahLst/>
            <a:cxnLst>
              <a:cxn ang="0">
                <a:pos x="T0" y="T1"/>
              </a:cxn>
              <a:cxn ang="0">
                <a:pos x="T2" y="T3"/>
              </a:cxn>
              <a:cxn ang="0">
                <a:pos x="T4" y="T5"/>
              </a:cxn>
              <a:cxn ang="0">
                <a:pos x="T6" y="T7"/>
              </a:cxn>
              <a:cxn ang="0">
                <a:pos x="T8" y="T9"/>
              </a:cxn>
            </a:cxnLst>
            <a:rect l="0" t="0" r="r" b="b"/>
            <a:pathLst>
              <a:path w="27" h="222">
                <a:moveTo>
                  <a:pt x="27" y="2"/>
                </a:moveTo>
                <a:lnTo>
                  <a:pt x="15" y="0"/>
                </a:lnTo>
                <a:lnTo>
                  <a:pt x="0" y="220"/>
                </a:lnTo>
                <a:lnTo>
                  <a:pt x="13" y="222"/>
                </a:lnTo>
                <a:lnTo>
                  <a:pt x="27" y="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2"/>
          <p:cNvSpPr>
            <a:spLocks noEditPoints="1"/>
          </p:cNvSpPr>
          <p:nvPr/>
        </p:nvSpPr>
        <p:spPr bwMode="auto">
          <a:xfrm>
            <a:off x="7318375" y="1789113"/>
            <a:ext cx="544513" cy="369888"/>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 name="T30" fmla="*/ 192 w 200"/>
              <a:gd name="T31" fmla="*/ 128 h 136"/>
              <a:gd name="T32" fmla="*/ 8 w 200"/>
              <a:gd name="T33" fmla="*/ 128 h 136"/>
              <a:gd name="T34" fmla="*/ 8 w 200"/>
              <a:gd name="T35" fmla="*/ 56 h 136"/>
              <a:gd name="T36" fmla="*/ 65 w 200"/>
              <a:gd name="T37" fmla="*/ 56 h 136"/>
              <a:gd name="T38" fmla="*/ 100 w 200"/>
              <a:gd name="T39" fmla="*/ 83 h 136"/>
              <a:gd name="T40" fmla="*/ 135 w 200"/>
              <a:gd name="T41" fmla="*/ 56 h 136"/>
              <a:gd name="T42" fmla="*/ 192 w 200"/>
              <a:gd name="T43" fmla="*/ 56 h 136"/>
              <a:gd name="T44" fmla="*/ 192 w 200"/>
              <a:gd name="T45"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3"/>
          <p:cNvSpPr>
            <a:spLocks noEditPoints="1"/>
          </p:cNvSpPr>
          <p:nvPr/>
        </p:nvSpPr>
        <p:spPr bwMode="auto">
          <a:xfrm>
            <a:off x="8307387" y="1728788"/>
            <a:ext cx="522288" cy="490538"/>
          </a:xfrm>
          <a:custGeom>
            <a:avLst/>
            <a:gdLst>
              <a:gd name="T0" fmla="*/ 329 w 329"/>
              <a:gd name="T1" fmla="*/ 0 h 309"/>
              <a:gd name="T2" fmla="*/ 0 w 329"/>
              <a:gd name="T3" fmla="*/ 0 h 309"/>
              <a:gd name="T4" fmla="*/ 0 w 329"/>
              <a:gd name="T5" fmla="*/ 89 h 309"/>
              <a:gd name="T6" fmla="*/ 14 w 329"/>
              <a:gd name="T7" fmla="*/ 89 h 309"/>
              <a:gd name="T8" fmla="*/ 14 w 329"/>
              <a:gd name="T9" fmla="*/ 309 h 309"/>
              <a:gd name="T10" fmla="*/ 315 w 329"/>
              <a:gd name="T11" fmla="*/ 309 h 309"/>
              <a:gd name="T12" fmla="*/ 315 w 329"/>
              <a:gd name="T13" fmla="*/ 89 h 309"/>
              <a:gd name="T14" fmla="*/ 329 w 329"/>
              <a:gd name="T15" fmla="*/ 89 h 309"/>
              <a:gd name="T16" fmla="*/ 329 w 329"/>
              <a:gd name="T17" fmla="*/ 0 h 309"/>
              <a:gd name="T18" fmla="*/ 302 w 329"/>
              <a:gd name="T19" fmla="*/ 295 h 309"/>
              <a:gd name="T20" fmla="*/ 28 w 329"/>
              <a:gd name="T21" fmla="*/ 295 h 309"/>
              <a:gd name="T22" fmla="*/ 28 w 329"/>
              <a:gd name="T23" fmla="*/ 89 h 309"/>
              <a:gd name="T24" fmla="*/ 302 w 329"/>
              <a:gd name="T25" fmla="*/ 89 h 309"/>
              <a:gd name="T26" fmla="*/ 302 w 329"/>
              <a:gd name="T27" fmla="*/ 295 h 309"/>
              <a:gd name="T28" fmla="*/ 315 w 329"/>
              <a:gd name="T29" fmla="*/ 75 h 309"/>
              <a:gd name="T30" fmla="*/ 14 w 329"/>
              <a:gd name="T31" fmla="*/ 75 h 309"/>
              <a:gd name="T32" fmla="*/ 14 w 329"/>
              <a:gd name="T33" fmla="*/ 75 h 309"/>
              <a:gd name="T34" fmla="*/ 14 w 329"/>
              <a:gd name="T35" fmla="*/ 14 h 309"/>
              <a:gd name="T36" fmla="*/ 315 w 329"/>
              <a:gd name="T37" fmla="*/ 14 h 309"/>
              <a:gd name="T38" fmla="*/ 315 w 329"/>
              <a:gd name="T39" fmla="*/ 7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9" h="309">
                <a:moveTo>
                  <a:pt x="329" y="0"/>
                </a:moveTo>
                <a:lnTo>
                  <a:pt x="0" y="0"/>
                </a:lnTo>
                <a:lnTo>
                  <a:pt x="0" y="89"/>
                </a:lnTo>
                <a:lnTo>
                  <a:pt x="14" y="89"/>
                </a:lnTo>
                <a:lnTo>
                  <a:pt x="14" y="309"/>
                </a:lnTo>
                <a:lnTo>
                  <a:pt x="315" y="309"/>
                </a:lnTo>
                <a:lnTo>
                  <a:pt x="315" y="89"/>
                </a:lnTo>
                <a:lnTo>
                  <a:pt x="329" y="89"/>
                </a:lnTo>
                <a:lnTo>
                  <a:pt x="329" y="0"/>
                </a:lnTo>
                <a:close/>
                <a:moveTo>
                  <a:pt x="302" y="295"/>
                </a:moveTo>
                <a:lnTo>
                  <a:pt x="28" y="295"/>
                </a:lnTo>
                <a:lnTo>
                  <a:pt x="28" y="89"/>
                </a:lnTo>
                <a:lnTo>
                  <a:pt x="302" y="89"/>
                </a:lnTo>
                <a:lnTo>
                  <a:pt x="302" y="295"/>
                </a:lnTo>
                <a:close/>
                <a:moveTo>
                  <a:pt x="315" y="75"/>
                </a:moveTo>
                <a:lnTo>
                  <a:pt x="14" y="75"/>
                </a:lnTo>
                <a:lnTo>
                  <a:pt x="14" y="75"/>
                </a:lnTo>
                <a:lnTo>
                  <a:pt x="14" y="14"/>
                </a:lnTo>
                <a:lnTo>
                  <a:pt x="315" y="14"/>
                </a:lnTo>
                <a:lnTo>
                  <a:pt x="315" y="7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4"/>
          <p:cNvSpPr>
            <a:spLocks noEditPoints="1"/>
          </p:cNvSpPr>
          <p:nvPr/>
        </p:nvSpPr>
        <p:spPr bwMode="auto">
          <a:xfrm>
            <a:off x="8451850" y="1925638"/>
            <a:ext cx="239713" cy="85725"/>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5"/>
          <p:cNvSpPr>
            <a:spLocks noEditPoints="1"/>
          </p:cNvSpPr>
          <p:nvPr/>
        </p:nvSpPr>
        <p:spPr bwMode="auto">
          <a:xfrm>
            <a:off x="2508250" y="1703388"/>
            <a:ext cx="381000" cy="523875"/>
          </a:xfrm>
          <a:custGeom>
            <a:avLst/>
            <a:gdLst>
              <a:gd name="T0" fmla="*/ 240 w 240"/>
              <a:gd name="T1" fmla="*/ 117 h 330"/>
              <a:gd name="T2" fmla="*/ 124 w 240"/>
              <a:gd name="T3" fmla="*/ 0 h 330"/>
              <a:gd name="T4" fmla="*/ 115 w 240"/>
              <a:gd name="T5" fmla="*/ 0 h 330"/>
              <a:gd name="T6" fmla="*/ 110 w 240"/>
              <a:gd name="T7" fmla="*/ 0 h 330"/>
              <a:gd name="T8" fmla="*/ 0 w 240"/>
              <a:gd name="T9" fmla="*/ 0 h 330"/>
              <a:gd name="T10" fmla="*/ 0 w 240"/>
              <a:gd name="T11" fmla="*/ 330 h 330"/>
              <a:gd name="T12" fmla="*/ 240 w 240"/>
              <a:gd name="T13" fmla="*/ 330 h 330"/>
              <a:gd name="T14" fmla="*/ 240 w 240"/>
              <a:gd name="T15" fmla="*/ 117 h 330"/>
              <a:gd name="T16" fmla="*/ 240 w 240"/>
              <a:gd name="T17" fmla="*/ 117 h 330"/>
              <a:gd name="T18" fmla="*/ 124 w 240"/>
              <a:gd name="T19" fmla="*/ 21 h 330"/>
              <a:gd name="T20" fmla="*/ 214 w 240"/>
              <a:gd name="T21" fmla="*/ 110 h 330"/>
              <a:gd name="T22" fmla="*/ 124 w 240"/>
              <a:gd name="T23" fmla="*/ 110 h 330"/>
              <a:gd name="T24" fmla="*/ 124 w 240"/>
              <a:gd name="T25" fmla="*/ 21 h 330"/>
              <a:gd name="T26" fmla="*/ 14 w 240"/>
              <a:gd name="T27" fmla="*/ 316 h 330"/>
              <a:gd name="T28" fmla="*/ 14 w 240"/>
              <a:gd name="T29" fmla="*/ 14 h 330"/>
              <a:gd name="T30" fmla="*/ 110 w 240"/>
              <a:gd name="T31" fmla="*/ 14 h 330"/>
              <a:gd name="T32" fmla="*/ 110 w 240"/>
              <a:gd name="T33" fmla="*/ 124 h 330"/>
              <a:gd name="T34" fmla="*/ 226 w 240"/>
              <a:gd name="T35" fmla="*/ 124 h 330"/>
              <a:gd name="T36" fmla="*/ 226 w 240"/>
              <a:gd name="T37" fmla="*/ 316 h 330"/>
              <a:gd name="T38" fmla="*/ 14 w 240"/>
              <a:gd name="T39" fmla="*/ 31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330">
                <a:moveTo>
                  <a:pt x="240" y="117"/>
                </a:moveTo>
                <a:lnTo>
                  <a:pt x="124" y="0"/>
                </a:lnTo>
                <a:lnTo>
                  <a:pt x="115" y="0"/>
                </a:lnTo>
                <a:lnTo>
                  <a:pt x="110" y="0"/>
                </a:lnTo>
                <a:lnTo>
                  <a:pt x="0" y="0"/>
                </a:lnTo>
                <a:lnTo>
                  <a:pt x="0" y="330"/>
                </a:lnTo>
                <a:lnTo>
                  <a:pt x="240" y="330"/>
                </a:lnTo>
                <a:lnTo>
                  <a:pt x="240" y="117"/>
                </a:lnTo>
                <a:lnTo>
                  <a:pt x="240" y="117"/>
                </a:lnTo>
                <a:close/>
                <a:moveTo>
                  <a:pt x="124" y="21"/>
                </a:moveTo>
                <a:lnTo>
                  <a:pt x="214" y="110"/>
                </a:lnTo>
                <a:lnTo>
                  <a:pt x="124" y="110"/>
                </a:lnTo>
                <a:lnTo>
                  <a:pt x="124" y="21"/>
                </a:lnTo>
                <a:close/>
                <a:moveTo>
                  <a:pt x="14" y="316"/>
                </a:moveTo>
                <a:lnTo>
                  <a:pt x="14" y="14"/>
                </a:lnTo>
                <a:lnTo>
                  <a:pt x="110" y="14"/>
                </a:lnTo>
                <a:lnTo>
                  <a:pt x="110" y="124"/>
                </a:lnTo>
                <a:lnTo>
                  <a:pt x="226" y="124"/>
                </a:lnTo>
                <a:lnTo>
                  <a:pt x="226" y="316"/>
                </a:lnTo>
                <a:lnTo>
                  <a:pt x="14" y="31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6"/>
          <p:cNvSpPr>
            <a:spLocks noEditPoints="1"/>
          </p:cNvSpPr>
          <p:nvPr/>
        </p:nvSpPr>
        <p:spPr bwMode="auto">
          <a:xfrm>
            <a:off x="2373312" y="4710113"/>
            <a:ext cx="652463" cy="414338"/>
          </a:xfrm>
          <a:custGeom>
            <a:avLst/>
            <a:gdLst>
              <a:gd name="T0" fmla="*/ 135 w 240"/>
              <a:gd name="T1" fmla="*/ 8 h 152"/>
              <a:gd name="T2" fmla="*/ 189 w 240"/>
              <a:gd name="T3" fmla="*/ 62 h 152"/>
              <a:gd name="T4" fmla="*/ 189 w 240"/>
              <a:gd name="T5" fmla="*/ 62 h 152"/>
              <a:gd name="T6" fmla="*/ 189 w 240"/>
              <a:gd name="T7" fmla="*/ 63 h 152"/>
              <a:gd name="T8" fmla="*/ 188 w 240"/>
              <a:gd name="T9" fmla="*/ 72 h 152"/>
              <a:gd name="T10" fmla="*/ 197 w 240"/>
              <a:gd name="T11" fmla="*/ 72 h 152"/>
              <a:gd name="T12" fmla="*/ 232 w 240"/>
              <a:gd name="T13" fmla="*/ 108 h 152"/>
              <a:gd name="T14" fmla="*/ 197 w 240"/>
              <a:gd name="T15" fmla="*/ 144 h 152"/>
              <a:gd name="T16" fmla="*/ 195 w 240"/>
              <a:gd name="T17" fmla="*/ 144 h 152"/>
              <a:gd name="T18" fmla="*/ 48 w 240"/>
              <a:gd name="T19" fmla="*/ 144 h 152"/>
              <a:gd name="T20" fmla="*/ 8 w 240"/>
              <a:gd name="T21" fmla="*/ 104 h 152"/>
              <a:gd name="T22" fmla="*/ 35 w 240"/>
              <a:gd name="T23" fmla="*/ 66 h 152"/>
              <a:gd name="T24" fmla="*/ 40 w 240"/>
              <a:gd name="T25" fmla="*/ 64 h 152"/>
              <a:gd name="T26" fmla="*/ 41 w 240"/>
              <a:gd name="T27" fmla="*/ 60 h 152"/>
              <a:gd name="T28" fmla="*/ 64 w 240"/>
              <a:gd name="T29" fmla="*/ 40 h 152"/>
              <a:gd name="T30" fmla="*/ 75 w 240"/>
              <a:gd name="T31" fmla="*/ 42 h 152"/>
              <a:gd name="T32" fmla="*/ 82 w 240"/>
              <a:gd name="T33" fmla="*/ 46 h 152"/>
              <a:gd name="T34" fmla="*/ 86 w 240"/>
              <a:gd name="T35" fmla="*/ 38 h 152"/>
              <a:gd name="T36" fmla="*/ 135 w 240"/>
              <a:gd name="T37" fmla="*/ 8 h 152"/>
              <a:gd name="T38" fmla="*/ 135 w 240"/>
              <a:gd name="T39" fmla="*/ 0 h 152"/>
              <a:gd name="T40" fmla="*/ 79 w 240"/>
              <a:gd name="T41" fmla="*/ 35 h 152"/>
              <a:gd name="T42" fmla="*/ 64 w 240"/>
              <a:gd name="T43" fmla="*/ 32 h 152"/>
              <a:gd name="T44" fmla="*/ 33 w 240"/>
              <a:gd name="T45" fmla="*/ 58 h 152"/>
              <a:gd name="T46" fmla="*/ 0 w 240"/>
              <a:gd name="T47" fmla="*/ 104 h 152"/>
              <a:gd name="T48" fmla="*/ 48 w 240"/>
              <a:gd name="T49" fmla="*/ 152 h 152"/>
              <a:gd name="T50" fmla="*/ 197 w 240"/>
              <a:gd name="T51" fmla="*/ 152 h 152"/>
              <a:gd name="T52" fmla="*/ 197 w 240"/>
              <a:gd name="T53" fmla="*/ 152 h 152"/>
              <a:gd name="T54" fmla="*/ 240 w 240"/>
              <a:gd name="T55" fmla="*/ 108 h 152"/>
              <a:gd name="T56" fmla="*/ 197 w 240"/>
              <a:gd name="T57" fmla="*/ 64 h 152"/>
              <a:gd name="T58" fmla="*/ 197 w 240"/>
              <a:gd name="T59" fmla="*/ 62 h 152"/>
              <a:gd name="T60" fmla="*/ 135 w 240"/>
              <a:gd name="T6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7"/>
          <p:cNvSpPr>
            <a:spLocks noEditPoints="1"/>
          </p:cNvSpPr>
          <p:nvPr/>
        </p:nvSpPr>
        <p:spPr bwMode="auto">
          <a:xfrm>
            <a:off x="5351462" y="4676775"/>
            <a:ext cx="587375" cy="479425"/>
          </a:xfrm>
          <a:custGeom>
            <a:avLst/>
            <a:gdLst>
              <a:gd name="T0" fmla="*/ 322 w 370"/>
              <a:gd name="T1" fmla="*/ 55 h 302"/>
              <a:gd name="T2" fmla="*/ 322 w 370"/>
              <a:gd name="T3" fmla="*/ 0 h 302"/>
              <a:gd name="T4" fmla="*/ 0 w 370"/>
              <a:gd name="T5" fmla="*/ 0 h 302"/>
              <a:gd name="T6" fmla="*/ 0 w 370"/>
              <a:gd name="T7" fmla="*/ 247 h 302"/>
              <a:gd name="T8" fmla="*/ 48 w 370"/>
              <a:gd name="T9" fmla="*/ 247 h 302"/>
              <a:gd name="T10" fmla="*/ 48 w 370"/>
              <a:gd name="T11" fmla="*/ 302 h 302"/>
              <a:gd name="T12" fmla="*/ 370 w 370"/>
              <a:gd name="T13" fmla="*/ 302 h 302"/>
              <a:gd name="T14" fmla="*/ 370 w 370"/>
              <a:gd name="T15" fmla="*/ 55 h 302"/>
              <a:gd name="T16" fmla="*/ 322 w 370"/>
              <a:gd name="T17" fmla="*/ 55 h 302"/>
              <a:gd name="T18" fmla="*/ 14 w 370"/>
              <a:gd name="T19" fmla="*/ 234 h 302"/>
              <a:gd name="T20" fmla="*/ 14 w 370"/>
              <a:gd name="T21" fmla="*/ 14 h 302"/>
              <a:gd name="T22" fmla="*/ 308 w 370"/>
              <a:gd name="T23" fmla="*/ 14 h 302"/>
              <a:gd name="T24" fmla="*/ 308 w 370"/>
              <a:gd name="T25" fmla="*/ 55 h 302"/>
              <a:gd name="T26" fmla="*/ 48 w 370"/>
              <a:gd name="T27" fmla="*/ 55 h 302"/>
              <a:gd name="T28" fmla="*/ 48 w 370"/>
              <a:gd name="T29" fmla="*/ 234 h 302"/>
              <a:gd name="T30" fmla="*/ 14 w 370"/>
              <a:gd name="T31" fmla="*/ 234 h 302"/>
              <a:gd name="T32" fmla="*/ 356 w 370"/>
              <a:gd name="T33" fmla="*/ 289 h 302"/>
              <a:gd name="T34" fmla="*/ 62 w 370"/>
              <a:gd name="T35" fmla="*/ 289 h 302"/>
              <a:gd name="T36" fmla="*/ 62 w 370"/>
              <a:gd name="T37" fmla="*/ 69 h 302"/>
              <a:gd name="T38" fmla="*/ 356 w 370"/>
              <a:gd name="T39" fmla="*/ 69 h 302"/>
              <a:gd name="T40" fmla="*/ 356 w 370"/>
              <a:gd name="T41" fmla="*/ 28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0" h="302">
                <a:moveTo>
                  <a:pt x="322" y="55"/>
                </a:moveTo>
                <a:lnTo>
                  <a:pt x="322" y="0"/>
                </a:lnTo>
                <a:lnTo>
                  <a:pt x="0" y="0"/>
                </a:lnTo>
                <a:lnTo>
                  <a:pt x="0" y="247"/>
                </a:lnTo>
                <a:lnTo>
                  <a:pt x="48" y="247"/>
                </a:lnTo>
                <a:lnTo>
                  <a:pt x="48" y="302"/>
                </a:lnTo>
                <a:lnTo>
                  <a:pt x="370" y="302"/>
                </a:lnTo>
                <a:lnTo>
                  <a:pt x="370" y="55"/>
                </a:lnTo>
                <a:lnTo>
                  <a:pt x="322" y="55"/>
                </a:lnTo>
                <a:close/>
                <a:moveTo>
                  <a:pt x="14" y="234"/>
                </a:moveTo>
                <a:lnTo>
                  <a:pt x="14" y="14"/>
                </a:lnTo>
                <a:lnTo>
                  <a:pt x="308" y="14"/>
                </a:lnTo>
                <a:lnTo>
                  <a:pt x="308" y="55"/>
                </a:lnTo>
                <a:lnTo>
                  <a:pt x="48" y="55"/>
                </a:lnTo>
                <a:lnTo>
                  <a:pt x="48" y="234"/>
                </a:lnTo>
                <a:lnTo>
                  <a:pt x="14" y="234"/>
                </a:lnTo>
                <a:close/>
                <a:moveTo>
                  <a:pt x="356" y="289"/>
                </a:moveTo>
                <a:lnTo>
                  <a:pt x="62" y="289"/>
                </a:lnTo>
                <a:lnTo>
                  <a:pt x="62" y="69"/>
                </a:lnTo>
                <a:lnTo>
                  <a:pt x="356" y="69"/>
                </a:lnTo>
                <a:lnTo>
                  <a:pt x="356" y="28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8"/>
          <p:cNvSpPr>
            <a:spLocks noEditPoints="1"/>
          </p:cNvSpPr>
          <p:nvPr/>
        </p:nvSpPr>
        <p:spPr bwMode="auto">
          <a:xfrm>
            <a:off x="3355975" y="4699000"/>
            <a:ext cx="652463" cy="414338"/>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9"/>
          <p:cNvSpPr/>
          <p:nvPr/>
        </p:nvSpPr>
        <p:spPr bwMode="auto">
          <a:xfrm>
            <a:off x="3584575" y="4808538"/>
            <a:ext cx="195263" cy="228600"/>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0"/>
          <p:cNvSpPr>
            <a:spLocks noEditPoints="1"/>
          </p:cNvSpPr>
          <p:nvPr/>
        </p:nvSpPr>
        <p:spPr bwMode="auto">
          <a:xfrm>
            <a:off x="6340475" y="4633913"/>
            <a:ext cx="542925" cy="544513"/>
          </a:xfrm>
          <a:custGeom>
            <a:avLst/>
            <a:gdLst>
              <a:gd name="T0" fmla="*/ 125 w 342"/>
              <a:gd name="T1" fmla="*/ 219 h 343"/>
              <a:gd name="T2" fmla="*/ 187 w 342"/>
              <a:gd name="T3" fmla="*/ 343 h 343"/>
              <a:gd name="T4" fmla="*/ 342 w 342"/>
              <a:gd name="T5" fmla="*/ 0 h 343"/>
              <a:gd name="T6" fmla="*/ 0 w 342"/>
              <a:gd name="T7" fmla="*/ 165 h 343"/>
              <a:gd name="T8" fmla="*/ 125 w 342"/>
              <a:gd name="T9" fmla="*/ 219 h 343"/>
              <a:gd name="T10" fmla="*/ 128 w 342"/>
              <a:gd name="T11" fmla="*/ 206 h 343"/>
              <a:gd name="T12" fmla="*/ 34 w 342"/>
              <a:gd name="T13" fmla="*/ 163 h 343"/>
              <a:gd name="T14" fmla="*/ 296 w 342"/>
              <a:gd name="T15" fmla="*/ 37 h 343"/>
              <a:gd name="T16" fmla="*/ 128 w 342"/>
              <a:gd name="T17" fmla="*/ 206 h 343"/>
              <a:gd name="T18" fmla="*/ 187 w 342"/>
              <a:gd name="T19" fmla="*/ 310 h 343"/>
              <a:gd name="T20" fmla="*/ 139 w 342"/>
              <a:gd name="T21" fmla="*/ 214 h 343"/>
              <a:gd name="T22" fmla="*/ 306 w 342"/>
              <a:gd name="T23" fmla="*/ 44 h 343"/>
              <a:gd name="T24" fmla="*/ 187 w 342"/>
              <a:gd name="T25" fmla="*/ 31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343">
                <a:moveTo>
                  <a:pt x="125" y="219"/>
                </a:moveTo>
                <a:lnTo>
                  <a:pt x="187" y="343"/>
                </a:lnTo>
                <a:lnTo>
                  <a:pt x="342" y="0"/>
                </a:lnTo>
                <a:lnTo>
                  <a:pt x="0" y="165"/>
                </a:lnTo>
                <a:lnTo>
                  <a:pt x="125" y="219"/>
                </a:lnTo>
                <a:close/>
                <a:moveTo>
                  <a:pt x="128" y="206"/>
                </a:moveTo>
                <a:lnTo>
                  <a:pt x="34" y="163"/>
                </a:lnTo>
                <a:lnTo>
                  <a:pt x="296" y="37"/>
                </a:lnTo>
                <a:lnTo>
                  <a:pt x="128" y="206"/>
                </a:lnTo>
                <a:close/>
                <a:moveTo>
                  <a:pt x="187" y="310"/>
                </a:moveTo>
                <a:lnTo>
                  <a:pt x="139" y="214"/>
                </a:lnTo>
                <a:lnTo>
                  <a:pt x="306" y="44"/>
                </a:lnTo>
                <a:lnTo>
                  <a:pt x="187" y="3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1"/>
          <p:cNvSpPr>
            <a:spLocks noEditPoints="1"/>
          </p:cNvSpPr>
          <p:nvPr/>
        </p:nvSpPr>
        <p:spPr bwMode="auto">
          <a:xfrm>
            <a:off x="9286875" y="1751013"/>
            <a:ext cx="520700" cy="446088"/>
          </a:xfrm>
          <a:custGeom>
            <a:avLst/>
            <a:gdLst>
              <a:gd name="T0" fmla="*/ 176 w 192"/>
              <a:gd name="T1" fmla="*/ 20 h 164"/>
              <a:gd name="T2" fmla="*/ 72 w 192"/>
              <a:gd name="T3" fmla="*/ 20 h 164"/>
              <a:gd name="T4" fmla="*/ 72 w 192"/>
              <a:gd name="T5" fmla="*/ 16 h 164"/>
              <a:gd name="T6" fmla="*/ 56 w 192"/>
              <a:gd name="T7" fmla="*/ 0 h 164"/>
              <a:gd name="T8" fmla="*/ 16 w 192"/>
              <a:gd name="T9" fmla="*/ 0 h 164"/>
              <a:gd name="T10" fmla="*/ 0 w 192"/>
              <a:gd name="T11" fmla="*/ 16 h 164"/>
              <a:gd name="T12" fmla="*/ 0 w 192"/>
              <a:gd name="T13" fmla="*/ 36 h 164"/>
              <a:gd name="T14" fmla="*/ 0 w 192"/>
              <a:gd name="T15" fmla="*/ 64 h 164"/>
              <a:gd name="T16" fmla="*/ 0 w 192"/>
              <a:gd name="T17" fmla="*/ 148 h 164"/>
              <a:gd name="T18" fmla="*/ 16 w 192"/>
              <a:gd name="T19" fmla="*/ 164 h 164"/>
              <a:gd name="T20" fmla="*/ 176 w 192"/>
              <a:gd name="T21" fmla="*/ 164 h 164"/>
              <a:gd name="T22" fmla="*/ 192 w 192"/>
              <a:gd name="T23" fmla="*/ 148 h 164"/>
              <a:gd name="T24" fmla="*/ 192 w 192"/>
              <a:gd name="T25" fmla="*/ 36 h 164"/>
              <a:gd name="T26" fmla="*/ 176 w 192"/>
              <a:gd name="T27" fmla="*/ 20 h 164"/>
              <a:gd name="T28" fmla="*/ 8 w 192"/>
              <a:gd name="T29" fmla="*/ 16 h 164"/>
              <a:gd name="T30" fmla="*/ 16 w 192"/>
              <a:gd name="T31" fmla="*/ 8 h 164"/>
              <a:gd name="T32" fmla="*/ 56 w 192"/>
              <a:gd name="T33" fmla="*/ 8 h 164"/>
              <a:gd name="T34" fmla="*/ 64 w 192"/>
              <a:gd name="T35" fmla="*/ 16 h 164"/>
              <a:gd name="T36" fmla="*/ 64 w 192"/>
              <a:gd name="T37" fmla="*/ 20 h 164"/>
              <a:gd name="T38" fmla="*/ 64 w 192"/>
              <a:gd name="T39" fmla="*/ 28 h 164"/>
              <a:gd name="T40" fmla="*/ 72 w 192"/>
              <a:gd name="T41" fmla="*/ 28 h 164"/>
              <a:gd name="T42" fmla="*/ 176 w 192"/>
              <a:gd name="T43" fmla="*/ 28 h 164"/>
              <a:gd name="T44" fmla="*/ 184 w 192"/>
              <a:gd name="T45" fmla="*/ 36 h 164"/>
              <a:gd name="T46" fmla="*/ 184 w 192"/>
              <a:gd name="T47" fmla="*/ 44 h 164"/>
              <a:gd name="T48" fmla="*/ 8 w 192"/>
              <a:gd name="T49" fmla="*/ 44 h 164"/>
              <a:gd name="T50" fmla="*/ 8 w 192"/>
              <a:gd name="T51" fmla="*/ 36 h 164"/>
              <a:gd name="T52" fmla="*/ 8 w 192"/>
              <a:gd name="T53" fmla="*/ 16 h 164"/>
              <a:gd name="T54" fmla="*/ 176 w 192"/>
              <a:gd name="T55" fmla="*/ 156 h 164"/>
              <a:gd name="T56" fmla="*/ 16 w 192"/>
              <a:gd name="T57" fmla="*/ 156 h 164"/>
              <a:gd name="T58" fmla="*/ 8 w 192"/>
              <a:gd name="T59" fmla="*/ 148 h 164"/>
              <a:gd name="T60" fmla="*/ 8 w 192"/>
              <a:gd name="T61" fmla="*/ 64 h 164"/>
              <a:gd name="T62" fmla="*/ 8 w 192"/>
              <a:gd name="T63" fmla="*/ 52 h 164"/>
              <a:gd name="T64" fmla="*/ 184 w 192"/>
              <a:gd name="T65" fmla="*/ 52 h 164"/>
              <a:gd name="T66" fmla="*/ 184 w 192"/>
              <a:gd name="T67" fmla="*/ 148 h 164"/>
              <a:gd name="T68" fmla="*/ 176 w 192"/>
              <a:gd name="T69"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2"/>
          <p:cNvSpPr>
            <a:spLocks noEditPoints="1"/>
          </p:cNvSpPr>
          <p:nvPr/>
        </p:nvSpPr>
        <p:spPr bwMode="auto">
          <a:xfrm>
            <a:off x="3405187" y="2781300"/>
            <a:ext cx="544513" cy="347663"/>
          </a:xfrm>
          <a:custGeom>
            <a:avLst/>
            <a:gdLst>
              <a:gd name="T0" fmla="*/ 192 w 200"/>
              <a:gd name="T1" fmla="*/ 0 h 128"/>
              <a:gd name="T2" fmla="*/ 9 w 200"/>
              <a:gd name="T3" fmla="*/ 0 h 128"/>
              <a:gd name="T4" fmla="*/ 7 w 200"/>
              <a:gd name="T5" fmla="*/ 0 h 128"/>
              <a:gd name="T6" fmla="*/ 3 w 200"/>
              <a:gd name="T7" fmla="*/ 0 h 128"/>
              <a:gd name="T8" fmla="*/ 0 w 200"/>
              <a:gd name="T9" fmla="*/ 0 h 128"/>
              <a:gd name="T10" fmla="*/ 0 w 200"/>
              <a:gd name="T11" fmla="*/ 128 h 128"/>
              <a:gd name="T12" fmla="*/ 200 w 200"/>
              <a:gd name="T13" fmla="*/ 128 h 128"/>
              <a:gd name="T14" fmla="*/ 200 w 200"/>
              <a:gd name="T15" fmla="*/ 0 h 128"/>
              <a:gd name="T16" fmla="*/ 194 w 200"/>
              <a:gd name="T17" fmla="*/ 0 h 128"/>
              <a:gd name="T18" fmla="*/ 192 w 200"/>
              <a:gd name="T19" fmla="*/ 0 h 128"/>
              <a:gd name="T20" fmla="*/ 184 w 200"/>
              <a:gd name="T21" fmla="*/ 8 h 128"/>
              <a:gd name="T22" fmla="*/ 107 w 200"/>
              <a:gd name="T23" fmla="*/ 85 h 128"/>
              <a:gd name="T24" fmla="*/ 94 w 200"/>
              <a:gd name="T25" fmla="*/ 85 h 128"/>
              <a:gd name="T26" fmla="*/ 17 w 200"/>
              <a:gd name="T27" fmla="*/ 8 h 128"/>
              <a:gd name="T28" fmla="*/ 184 w 200"/>
              <a:gd name="T29" fmla="*/ 8 h 128"/>
              <a:gd name="T30" fmla="*/ 8 w 200"/>
              <a:gd name="T31" fmla="*/ 11 h 128"/>
              <a:gd name="T32" fmla="*/ 60 w 200"/>
              <a:gd name="T33" fmla="*/ 63 h 128"/>
              <a:gd name="T34" fmla="*/ 8 w 200"/>
              <a:gd name="T35" fmla="*/ 115 h 128"/>
              <a:gd name="T36" fmla="*/ 8 w 200"/>
              <a:gd name="T37" fmla="*/ 11 h 128"/>
              <a:gd name="T38" fmla="*/ 15 w 200"/>
              <a:gd name="T39" fmla="*/ 120 h 128"/>
              <a:gd name="T40" fmla="*/ 66 w 200"/>
              <a:gd name="T41" fmla="*/ 68 h 128"/>
              <a:gd name="T42" fmla="*/ 88 w 200"/>
              <a:gd name="T43" fmla="*/ 91 h 128"/>
              <a:gd name="T44" fmla="*/ 100 w 200"/>
              <a:gd name="T45" fmla="*/ 96 h 128"/>
              <a:gd name="T46" fmla="*/ 113 w 200"/>
              <a:gd name="T47" fmla="*/ 91 h 128"/>
              <a:gd name="T48" fmla="*/ 135 w 200"/>
              <a:gd name="T49" fmla="*/ 68 h 128"/>
              <a:gd name="T50" fmla="*/ 186 w 200"/>
              <a:gd name="T51" fmla="*/ 120 h 128"/>
              <a:gd name="T52" fmla="*/ 15 w 200"/>
              <a:gd name="T53" fmla="*/ 120 h 128"/>
              <a:gd name="T54" fmla="*/ 192 w 200"/>
              <a:gd name="T55" fmla="*/ 115 h 128"/>
              <a:gd name="T56" fmla="*/ 140 w 200"/>
              <a:gd name="T57" fmla="*/ 63 h 128"/>
              <a:gd name="T58" fmla="*/ 192 w 200"/>
              <a:gd name="T59" fmla="*/ 11 h 128"/>
              <a:gd name="T60" fmla="*/ 192 w 200"/>
              <a:gd name="T61"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3"/>
          <p:cNvSpPr>
            <a:spLocks noEditPoints="1"/>
          </p:cNvSpPr>
          <p:nvPr/>
        </p:nvSpPr>
        <p:spPr bwMode="auto">
          <a:xfrm>
            <a:off x="4384675" y="4699000"/>
            <a:ext cx="542925" cy="414338"/>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4"/>
          <p:cNvSpPr>
            <a:spLocks noEditPoints="1"/>
          </p:cNvSpPr>
          <p:nvPr/>
        </p:nvSpPr>
        <p:spPr bwMode="auto">
          <a:xfrm>
            <a:off x="4514850" y="4786313"/>
            <a:ext cx="282575" cy="28257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5"/>
          <p:cNvSpPr>
            <a:spLocks noEditPoints="1"/>
          </p:cNvSpPr>
          <p:nvPr/>
        </p:nvSpPr>
        <p:spPr bwMode="auto">
          <a:xfrm>
            <a:off x="4557712" y="4829175"/>
            <a:ext cx="195263" cy="196850"/>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6"/>
          <p:cNvSpPr>
            <a:spLocks noEditPoints="1"/>
          </p:cNvSpPr>
          <p:nvPr/>
        </p:nvSpPr>
        <p:spPr bwMode="auto">
          <a:xfrm>
            <a:off x="9275762" y="2684463"/>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7"/>
          <p:cNvSpPr/>
          <p:nvPr/>
        </p:nvSpPr>
        <p:spPr bwMode="auto">
          <a:xfrm>
            <a:off x="9386887" y="2794000"/>
            <a:ext cx="323850" cy="327025"/>
          </a:xfrm>
          <a:custGeom>
            <a:avLst/>
            <a:gdLst>
              <a:gd name="T0" fmla="*/ 108 w 204"/>
              <a:gd name="T1" fmla="*/ 0 h 206"/>
              <a:gd name="T2" fmla="*/ 94 w 204"/>
              <a:gd name="T3" fmla="*/ 0 h 206"/>
              <a:gd name="T4" fmla="*/ 94 w 204"/>
              <a:gd name="T5" fmla="*/ 96 h 206"/>
              <a:gd name="T6" fmla="*/ 0 w 204"/>
              <a:gd name="T7" fmla="*/ 96 h 206"/>
              <a:gd name="T8" fmla="*/ 0 w 204"/>
              <a:gd name="T9" fmla="*/ 110 h 206"/>
              <a:gd name="T10" fmla="*/ 94 w 204"/>
              <a:gd name="T11" fmla="*/ 110 h 206"/>
              <a:gd name="T12" fmla="*/ 94 w 204"/>
              <a:gd name="T13" fmla="*/ 206 h 206"/>
              <a:gd name="T14" fmla="*/ 108 w 204"/>
              <a:gd name="T15" fmla="*/ 206 h 206"/>
              <a:gd name="T16" fmla="*/ 108 w 204"/>
              <a:gd name="T17" fmla="*/ 110 h 206"/>
              <a:gd name="T18" fmla="*/ 204 w 204"/>
              <a:gd name="T19" fmla="*/ 110 h 206"/>
              <a:gd name="T20" fmla="*/ 204 w 204"/>
              <a:gd name="T21" fmla="*/ 96 h 206"/>
              <a:gd name="T22" fmla="*/ 108 w 204"/>
              <a:gd name="T23" fmla="*/ 96 h 206"/>
              <a:gd name="T24" fmla="*/ 108 w 204"/>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06">
                <a:moveTo>
                  <a:pt x="108" y="0"/>
                </a:moveTo>
                <a:lnTo>
                  <a:pt x="94" y="0"/>
                </a:lnTo>
                <a:lnTo>
                  <a:pt x="94" y="96"/>
                </a:lnTo>
                <a:lnTo>
                  <a:pt x="0" y="96"/>
                </a:lnTo>
                <a:lnTo>
                  <a:pt x="0" y="110"/>
                </a:lnTo>
                <a:lnTo>
                  <a:pt x="94" y="110"/>
                </a:lnTo>
                <a:lnTo>
                  <a:pt x="94" y="206"/>
                </a:lnTo>
                <a:lnTo>
                  <a:pt x="108" y="206"/>
                </a:lnTo>
                <a:lnTo>
                  <a:pt x="108" y="110"/>
                </a:lnTo>
                <a:lnTo>
                  <a:pt x="204" y="110"/>
                </a:lnTo>
                <a:lnTo>
                  <a:pt x="204" y="96"/>
                </a:lnTo>
                <a:lnTo>
                  <a:pt x="108" y="96"/>
                </a:lnTo>
                <a:lnTo>
                  <a:pt x="108"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8"/>
          <p:cNvSpPr>
            <a:spLocks noEditPoints="1"/>
          </p:cNvSpPr>
          <p:nvPr/>
        </p:nvSpPr>
        <p:spPr bwMode="auto">
          <a:xfrm>
            <a:off x="9278937" y="3663950"/>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Rectangle 49"/>
          <p:cNvSpPr>
            <a:spLocks noChangeArrowheads="1"/>
          </p:cNvSpPr>
          <p:nvPr/>
        </p:nvSpPr>
        <p:spPr bwMode="auto">
          <a:xfrm>
            <a:off x="9409112" y="3924300"/>
            <a:ext cx="282575" cy="22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Oval 50"/>
          <p:cNvSpPr>
            <a:spLocks noChangeArrowheads="1"/>
          </p:cNvSpPr>
          <p:nvPr/>
        </p:nvSpPr>
        <p:spPr bwMode="auto">
          <a:xfrm>
            <a:off x="8539162" y="4740275"/>
            <a:ext cx="65088"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1"/>
          <p:cNvSpPr/>
          <p:nvPr/>
        </p:nvSpPr>
        <p:spPr bwMode="auto">
          <a:xfrm>
            <a:off x="8528050" y="4827588"/>
            <a:ext cx="87313" cy="228600"/>
          </a:xfrm>
          <a:custGeom>
            <a:avLst/>
            <a:gdLst>
              <a:gd name="T0" fmla="*/ 41 w 55"/>
              <a:gd name="T1" fmla="*/ 13 h 144"/>
              <a:gd name="T2" fmla="*/ 41 w 55"/>
              <a:gd name="T3" fmla="*/ 6 h 144"/>
              <a:gd name="T4" fmla="*/ 41 w 55"/>
              <a:gd name="T5" fmla="*/ 0 h 144"/>
              <a:gd name="T6" fmla="*/ 0 w 55"/>
              <a:gd name="T7" fmla="*/ 0 h 144"/>
              <a:gd name="T8" fmla="*/ 0 w 55"/>
              <a:gd name="T9" fmla="*/ 13 h 144"/>
              <a:gd name="T10" fmla="*/ 14 w 55"/>
              <a:gd name="T11" fmla="*/ 13 h 144"/>
              <a:gd name="T12" fmla="*/ 14 w 55"/>
              <a:gd name="T13" fmla="*/ 130 h 144"/>
              <a:gd name="T14" fmla="*/ 0 w 55"/>
              <a:gd name="T15" fmla="*/ 130 h 144"/>
              <a:gd name="T16" fmla="*/ 0 w 55"/>
              <a:gd name="T17" fmla="*/ 144 h 144"/>
              <a:gd name="T18" fmla="*/ 55 w 55"/>
              <a:gd name="T19" fmla="*/ 144 h 144"/>
              <a:gd name="T20" fmla="*/ 55 w 55"/>
              <a:gd name="T21" fmla="*/ 130 h 144"/>
              <a:gd name="T22" fmla="*/ 41 w 55"/>
              <a:gd name="T23" fmla="*/ 130 h 144"/>
              <a:gd name="T24" fmla="*/ 41 w 55"/>
              <a:gd name="T25" fmla="*/ 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44">
                <a:moveTo>
                  <a:pt x="41" y="13"/>
                </a:moveTo>
                <a:lnTo>
                  <a:pt x="41" y="6"/>
                </a:lnTo>
                <a:lnTo>
                  <a:pt x="41" y="0"/>
                </a:lnTo>
                <a:lnTo>
                  <a:pt x="0" y="0"/>
                </a:lnTo>
                <a:lnTo>
                  <a:pt x="0" y="13"/>
                </a:lnTo>
                <a:lnTo>
                  <a:pt x="14" y="13"/>
                </a:lnTo>
                <a:lnTo>
                  <a:pt x="14" y="130"/>
                </a:lnTo>
                <a:lnTo>
                  <a:pt x="0" y="130"/>
                </a:lnTo>
                <a:lnTo>
                  <a:pt x="0" y="144"/>
                </a:lnTo>
                <a:lnTo>
                  <a:pt x="55" y="144"/>
                </a:lnTo>
                <a:lnTo>
                  <a:pt x="55" y="130"/>
                </a:lnTo>
                <a:lnTo>
                  <a:pt x="41" y="130"/>
                </a:lnTo>
                <a:lnTo>
                  <a:pt x="41" y="1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2"/>
          <p:cNvSpPr>
            <a:spLocks noEditPoints="1"/>
          </p:cNvSpPr>
          <p:nvPr/>
        </p:nvSpPr>
        <p:spPr bwMode="auto">
          <a:xfrm>
            <a:off x="8297862" y="463391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3"/>
          <p:cNvSpPr>
            <a:spLocks noEditPoints="1"/>
          </p:cNvSpPr>
          <p:nvPr/>
        </p:nvSpPr>
        <p:spPr bwMode="auto">
          <a:xfrm>
            <a:off x="9275762" y="4699000"/>
            <a:ext cx="546100" cy="411163"/>
          </a:xfrm>
          <a:custGeom>
            <a:avLst/>
            <a:gdLst>
              <a:gd name="T0" fmla="*/ 88 w 201"/>
              <a:gd name="T1" fmla="*/ 15 h 151"/>
              <a:gd name="T2" fmla="*/ 88 w 201"/>
              <a:gd name="T3" fmla="*/ 40 h 151"/>
              <a:gd name="T4" fmla="*/ 88 w 201"/>
              <a:gd name="T5" fmla="*/ 48 h 151"/>
              <a:gd name="T6" fmla="*/ 96 w 201"/>
              <a:gd name="T7" fmla="*/ 48 h 151"/>
              <a:gd name="T8" fmla="*/ 190 w 201"/>
              <a:gd name="T9" fmla="*/ 123 h 151"/>
              <a:gd name="T10" fmla="*/ 96 w 201"/>
              <a:gd name="T11" fmla="*/ 88 h 151"/>
              <a:gd name="T12" fmla="*/ 88 w 201"/>
              <a:gd name="T13" fmla="*/ 88 h 151"/>
              <a:gd name="T14" fmla="*/ 88 w 201"/>
              <a:gd name="T15" fmla="*/ 96 h 151"/>
              <a:gd name="T16" fmla="*/ 88 w 201"/>
              <a:gd name="T17" fmla="*/ 120 h 151"/>
              <a:gd name="T18" fmla="*/ 14 w 201"/>
              <a:gd name="T19" fmla="*/ 68 h 151"/>
              <a:gd name="T20" fmla="*/ 88 w 201"/>
              <a:gd name="T21" fmla="*/ 15 h 151"/>
              <a:gd name="T22" fmla="*/ 96 w 201"/>
              <a:gd name="T23" fmla="*/ 0 h 151"/>
              <a:gd name="T24" fmla="*/ 0 w 201"/>
              <a:gd name="T25" fmla="*/ 68 h 151"/>
              <a:gd name="T26" fmla="*/ 96 w 201"/>
              <a:gd name="T27" fmla="*/ 136 h 151"/>
              <a:gd name="T28" fmla="*/ 96 w 201"/>
              <a:gd name="T29" fmla="*/ 96 h 151"/>
              <a:gd name="T30" fmla="*/ 201 w 201"/>
              <a:gd name="T31" fmla="*/ 151 h 151"/>
              <a:gd name="T32" fmla="*/ 96 w 201"/>
              <a:gd name="T33" fmla="*/ 40 h 151"/>
              <a:gd name="T34" fmla="*/ 96 w 201"/>
              <a:gd name="T3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4"/>
          <p:cNvSpPr/>
          <p:nvPr/>
        </p:nvSpPr>
        <p:spPr bwMode="auto">
          <a:xfrm>
            <a:off x="8489950" y="3897313"/>
            <a:ext cx="160338" cy="161925"/>
          </a:xfrm>
          <a:custGeom>
            <a:avLst/>
            <a:gdLst>
              <a:gd name="T0" fmla="*/ 101 w 101"/>
              <a:gd name="T1" fmla="*/ 9 h 102"/>
              <a:gd name="T2" fmla="*/ 93 w 101"/>
              <a:gd name="T3" fmla="*/ 0 h 102"/>
              <a:gd name="T4" fmla="*/ 51 w 101"/>
              <a:gd name="T5" fmla="*/ 41 h 102"/>
              <a:gd name="T6" fmla="*/ 9 w 101"/>
              <a:gd name="T7" fmla="*/ 0 h 102"/>
              <a:gd name="T8" fmla="*/ 0 w 101"/>
              <a:gd name="T9" fmla="*/ 9 h 102"/>
              <a:gd name="T10" fmla="*/ 41 w 101"/>
              <a:gd name="T11" fmla="*/ 52 h 102"/>
              <a:gd name="T12" fmla="*/ 0 w 101"/>
              <a:gd name="T13" fmla="*/ 93 h 102"/>
              <a:gd name="T14" fmla="*/ 9 w 101"/>
              <a:gd name="T15" fmla="*/ 102 h 102"/>
              <a:gd name="T16" fmla="*/ 51 w 101"/>
              <a:gd name="T17" fmla="*/ 60 h 102"/>
              <a:gd name="T18" fmla="*/ 93 w 101"/>
              <a:gd name="T19" fmla="*/ 102 h 102"/>
              <a:gd name="T20" fmla="*/ 101 w 101"/>
              <a:gd name="T21" fmla="*/ 93 h 102"/>
              <a:gd name="T22" fmla="*/ 60 w 101"/>
              <a:gd name="T23" fmla="*/ 52 h 102"/>
              <a:gd name="T24" fmla="*/ 101 w 101"/>
              <a:gd name="T25" fmla="*/ 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02">
                <a:moveTo>
                  <a:pt x="101" y="9"/>
                </a:moveTo>
                <a:lnTo>
                  <a:pt x="93" y="0"/>
                </a:lnTo>
                <a:lnTo>
                  <a:pt x="51" y="41"/>
                </a:lnTo>
                <a:lnTo>
                  <a:pt x="9" y="0"/>
                </a:lnTo>
                <a:lnTo>
                  <a:pt x="0" y="9"/>
                </a:lnTo>
                <a:lnTo>
                  <a:pt x="41" y="52"/>
                </a:lnTo>
                <a:lnTo>
                  <a:pt x="0" y="93"/>
                </a:lnTo>
                <a:lnTo>
                  <a:pt x="9" y="102"/>
                </a:lnTo>
                <a:lnTo>
                  <a:pt x="51" y="60"/>
                </a:lnTo>
                <a:lnTo>
                  <a:pt x="93" y="102"/>
                </a:lnTo>
                <a:lnTo>
                  <a:pt x="101" y="93"/>
                </a:lnTo>
                <a:lnTo>
                  <a:pt x="60" y="52"/>
                </a:lnTo>
                <a:lnTo>
                  <a:pt x="101" y="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5"/>
          <p:cNvSpPr>
            <a:spLocks noEditPoints="1"/>
          </p:cNvSpPr>
          <p:nvPr/>
        </p:nvSpPr>
        <p:spPr bwMode="auto">
          <a:xfrm>
            <a:off x="8299450" y="3751263"/>
            <a:ext cx="544513" cy="369888"/>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6"/>
          <p:cNvSpPr>
            <a:spLocks noEditPoints="1"/>
          </p:cNvSpPr>
          <p:nvPr/>
        </p:nvSpPr>
        <p:spPr bwMode="auto">
          <a:xfrm>
            <a:off x="4438650" y="2676525"/>
            <a:ext cx="501650" cy="501650"/>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7"/>
          <p:cNvSpPr>
            <a:spLocks noEditPoints="1"/>
          </p:cNvSpPr>
          <p:nvPr/>
        </p:nvSpPr>
        <p:spPr bwMode="auto">
          <a:xfrm>
            <a:off x="5438775" y="2714625"/>
            <a:ext cx="390525" cy="479425"/>
          </a:xfrm>
          <a:custGeom>
            <a:avLst/>
            <a:gdLst>
              <a:gd name="T0" fmla="*/ 144 w 144"/>
              <a:gd name="T1" fmla="*/ 2 h 176"/>
              <a:gd name="T2" fmla="*/ 139 w 144"/>
              <a:gd name="T3" fmla="*/ 4 h 176"/>
              <a:gd name="T4" fmla="*/ 102 w 144"/>
              <a:gd name="T5" fmla="*/ 9 h 176"/>
              <a:gd name="T6" fmla="*/ 68 w 144"/>
              <a:gd name="T7" fmla="*/ 4 h 176"/>
              <a:gd name="T8" fmla="*/ 35 w 144"/>
              <a:gd name="T9" fmla="*/ 0 h 176"/>
              <a:gd name="T10" fmla="*/ 2 w 144"/>
              <a:gd name="T11" fmla="*/ 5 h 176"/>
              <a:gd name="T12" fmla="*/ 0 w 144"/>
              <a:gd name="T13" fmla="*/ 6 h 176"/>
              <a:gd name="T14" fmla="*/ 0 w 144"/>
              <a:gd name="T15" fmla="*/ 8 h 176"/>
              <a:gd name="T16" fmla="*/ 0 w 144"/>
              <a:gd name="T17" fmla="*/ 98 h 176"/>
              <a:gd name="T18" fmla="*/ 0 w 144"/>
              <a:gd name="T19" fmla="*/ 176 h 176"/>
              <a:gd name="T20" fmla="*/ 8 w 144"/>
              <a:gd name="T21" fmla="*/ 176 h 176"/>
              <a:gd name="T22" fmla="*/ 8 w 144"/>
              <a:gd name="T23" fmla="*/ 99 h 176"/>
              <a:gd name="T24" fmla="*/ 35 w 144"/>
              <a:gd name="T25" fmla="*/ 96 h 176"/>
              <a:gd name="T26" fmla="*/ 67 w 144"/>
              <a:gd name="T27" fmla="*/ 100 h 176"/>
              <a:gd name="T28" fmla="*/ 102 w 144"/>
              <a:gd name="T29" fmla="*/ 105 h 176"/>
              <a:gd name="T30" fmla="*/ 142 w 144"/>
              <a:gd name="T31" fmla="*/ 100 h 176"/>
              <a:gd name="T32" fmla="*/ 144 w 144"/>
              <a:gd name="T33" fmla="*/ 99 h 176"/>
              <a:gd name="T34" fmla="*/ 144 w 144"/>
              <a:gd name="T35" fmla="*/ 2 h 176"/>
              <a:gd name="T36" fmla="*/ 136 w 144"/>
              <a:gd name="T37" fmla="*/ 93 h 176"/>
              <a:gd name="T38" fmla="*/ 102 w 144"/>
              <a:gd name="T39" fmla="*/ 97 h 176"/>
              <a:gd name="T40" fmla="*/ 68 w 144"/>
              <a:gd name="T41" fmla="*/ 92 h 176"/>
              <a:gd name="T42" fmla="*/ 35 w 144"/>
              <a:gd name="T43" fmla="*/ 88 h 176"/>
              <a:gd name="T44" fmla="*/ 8 w 144"/>
              <a:gd name="T45" fmla="*/ 91 h 176"/>
              <a:gd name="T46" fmla="*/ 8 w 144"/>
              <a:gd name="T47" fmla="*/ 11 h 176"/>
              <a:gd name="T48" fmla="*/ 35 w 144"/>
              <a:gd name="T49" fmla="*/ 8 h 176"/>
              <a:gd name="T50" fmla="*/ 67 w 144"/>
              <a:gd name="T51" fmla="*/ 12 h 176"/>
              <a:gd name="T52" fmla="*/ 102 w 144"/>
              <a:gd name="T53" fmla="*/ 17 h 176"/>
              <a:gd name="T54" fmla="*/ 136 w 144"/>
              <a:gd name="T55" fmla="*/ 13 h 176"/>
              <a:gd name="T56" fmla="*/ 136 w 144"/>
              <a:gd name="T57" fmla="*/ 9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8"/>
          <p:cNvSpPr>
            <a:spLocks noEditPoints="1"/>
          </p:cNvSpPr>
          <p:nvPr/>
        </p:nvSpPr>
        <p:spPr bwMode="auto">
          <a:xfrm>
            <a:off x="7439025" y="4699000"/>
            <a:ext cx="303213" cy="87313"/>
          </a:xfrm>
          <a:custGeom>
            <a:avLst/>
            <a:gdLst>
              <a:gd name="T0" fmla="*/ 0 w 191"/>
              <a:gd name="T1" fmla="*/ 55 h 55"/>
              <a:gd name="T2" fmla="*/ 191 w 191"/>
              <a:gd name="T3" fmla="*/ 55 h 55"/>
              <a:gd name="T4" fmla="*/ 191 w 191"/>
              <a:gd name="T5" fmla="*/ 0 h 55"/>
              <a:gd name="T6" fmla="*/ 0 w 191"/>
              <a:gd name="T7" fmla="*/ 0 h 55"/>
              <a:gd name="T8" fmla="*/ 0 w 191"/>
              <a:gd name="T9" fmla="*/ 55 h 55"/>
              <a:gd name="T10" fmla="*/ 13 w 191"/>
              <a:gd name="T11" fmla="*/ 14 h 55"/>
              <a:gd name="T12" fmla="*/ 178 w 191"/>
              <a:gd name="T13" fmla="*/ 14 h 55"/>
              <a:gd name="T14" fmla="*/ 178 w 191"/>
              <a:gd name="T15" fmla="*/ 41 h 55"/>
              <a:gd name="T16" fmla="*/ 13 w 191"/>
              <a:gd name="T17" fmla="*/ 41 h 55"/>
              <a:gd name="T18" fmla="*/ 13 w 191"/>
              <a:gd name="T19"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55">
                <a:moveTo>
                  <a:pt x="0" y="55"/>
                </a:moveTo>
                <a:lnTo>
                  <a:pt x="191" y="55"/>
                </a:lnTo>
                <a:lnTo>
                  <a:pt x="191" y="0"/>
                </a:lnTo>
                <a:lnTo>
                  <a:pt x="0" y="0"/>
                </a:lnTo>
                <a:lnTo>
                  <a:pt x="0" y="55"/>
                </a:lnTo>
                <a:close/>
                <a:moveTo>
                  <a:pt x="13" y="14"/>
                </a:moveTo>
                <a:lnTo>
                  <a:pt x="178" y="14"/>
                </a:lnTo>
                <a:lnTo>
                  <a:pt x="178" y="41"/>
                </a:lnTo>
                <a:lnTo>
                  <a:pt x="13" y="41"/>
                </a:lnTo>
                <a:lnTo>
                  <a:pt x="13" y="1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9"/>
          <p:cNvSpPr>
            <a:spLocks noEditPoints="1"/>
          </p:cNvSpPr>
          <p:nvPr/>
        </p:nvSpPr>
        <p:spPr bwMode="auto">
          <a:xfrm>
            <a:off x="7394575" y="4645025"/>
            <a:ext cx="392113"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0"/>
          <p:cNvSpPr/>
          <p:nvPr/>
        </p:nvSpPr>
        <p:spPr bwMode="auto">
          <a:xfrm>
            <a:off x="7439025"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1"/>
          <p:cNvSpPr/>
          <p:nvPr/>
        </p:nvSpPr>
        <p:spPr bwMode="auto">
          <a:xfrm>
            <a:off x="7439025" y="4927600"/>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2"/>
          <p:cNvSpPr/>
          <p:nvPr/>
        </p:nvSpPr>
        <p:spPr bwMode="auto">
          <a:xfrm>
            <a:off x="7439025" y="5037138"/>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3"/>
          <p:cNvSpPr/>
          <p:nvPr/>
        </p:nvSpPr>
        <p:spPr bwMode="auto">
          <a:xfrm>
            <a:off x="7546975" y="4818063"/>
            <a:ext cx="87313" cy="87313"/>
          </a:xfrm>
          <a:custGeom>
            <a:avLst/>
            <a:gdLst>
              <a:gd name="T0" fmla="*/ 14 w 55"/>
              <a:gd name="T1" fmla="*/ 42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2 h 55"/>
              <a:gd name="T14" fmla="*/ 41 w 55"/>
              <a:gd name="T15" fmla="*/ 42 h 55"/>
              <a:gd name="T16" fmla="*/ 14 w 55"/>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2"/>
                </a:moveTo>
                <a:lnTo>
                  <a:pt x="14" y="14"/>
                </a:lnTo>
                <a:lnTo>
                  <a:pt x="14" y="0"/>
                </a:lnTo>
                <a:lnTo>
                  <a:pt x="0" y="0"/>
                </a:lnTo>
                <a:lnTo>
                  <a:pt x="0" y="55"/>
                </a:lnTo>
                <a:lnTo>
                  <a:pt x="55" y="55"/>
                </a:lnTo>
                <a:lnTo>
                  <a:pt x="55" y="42"/>
                </a:lnTo>
                <a:lnTo>
                  <a:pt x="41" y="42"/>
                </a:lnTo>
                <a:lnTo>
                  <a:pt x="14"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4"/>
          <p:cNvSpPr/>
          <p:nvPr/>
        </p:nvSpPr>
        <p:spPr bwMode="auto">
          <a:xfrm>
            <a:off x="7656512"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5"/>
          <p:cNvSpPr/>
          <p:nvPr/>
        </p:nvSpPr>
        <p:spPr bwMode="auto">
          <a:xfrm>
            <a:off x="7546975" y="4927600"/>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6"/>
          <p:cNvSpPr/>
          <p:nvPr/>
        </p:nvSpPr>
        <p:spPr bwMode="auto">
          <a:xfrm>
            <a:off x="7546975" y="5037138"/>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7"/>
          <p:cNvSpPr/>
          <p:nvPr/>
        </p:nvSpPr>
        <p:spPr bwMode="auto">
          <a:xfrm>
            <a:off x="7656512" y="4927600"/>
            <a:ext cx="85725" cy="196850"/>
          </a:xfrm>
          <a:custGeom>
            <a:avLst/>
            <a:gdLst>
              <a:gd name="T0" fmla="*/ 13 w 54"/>
              <a:gd name="T1" fmla="*/ 110 h 124"/>
              <a:gd name="T2" fmla="*/ 13 w 54"/>
              <a:gd name="T3" fmla="*/ 83 h 124"/>
              <a:gd name="T4" fmla="*/ 13 w 54"/>
              <a:gd name="T5" fmla="*/ 0 h 124"/>
              <a:gd name="T6" fmla="*/ 0 w 54"/>
              <a:gd name="T7" fmla="*/ 0 h 124"/>
              <a:gd name="T8" fmla="*/ 0 w 54"/>
              <a:gd name="T9" fmla="*/ 124 h 124"/>
              <a:gd name="T10" fmla="*/ 54 w 54"/>
              <a:gd name="T11" fmla="*/ 124 h 124"/>
              <a:gd name="T12" fmla="*/ 54 w 54"/>
              <a:gd name="T13" fmla="*/ 110 h 124"/>
              <a:gd name="T14" fmla="*/ 41 w 54"/>
              <a:gd name="T15" fmla="*/ 110 h 124"/>
              <a:gd name="T16" fmla="*/ 13 w 54"/>
              <a:gd name="T1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4">
                <a:moveTo>
                  <a:pt x="13" y="110"/>
                </a:moveTo>
                <a:lnTo>
                  <a:pt x="13" y="83"/>
                </a:lnTo>
                <a:lnTo>
                  <a:pt x="13" y="0"/>
                </a:lnTo>
                <a:lnTo>
                  <a:pt x="0" y="0"/>
                </a:lnTo>
                <a:lnTo>
                  <a:pt x="0" y="124"/>
                </a:lnTo>
                <a:lnTo>
                  <a:pt x="54" y="124"/>
                </a:lnTo>
                <a:lnTo>
                  <a:pt x="54" y="110"/>
                </a:lnTo>
                <a:lnTo>
                  <a:pt x="41" y="110"/>
                </a:lnTo>
                <a:lnTo>
                  <a:pt x="13" y="1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图标</a:t>
            </a:r>
            <a:endParaRPr lang="zh-CN" altLang="en-US" dirty="0"/>
          </a:p>
        </p:txBody>
      </p:sp>
      <p:sp>
        <p:nvSpPr>
          <p:cNvPr id="8" name="Freeform 5"/>
          <p:cNvSpPr/>
          <p:nvPr/>
        </p:nvSpPr>
        <p:spPr bwMode="auto">
          <a:xfrm>
            <a:off x="3692526" y="1762126"/>
            <a:ext cx="109538" cy="107950"/>
          </a:xfrm>
          <a:custGeom>
            <a:avLst/>
            <a:gdLst>
              <a:gd name="T0" fmla="*/ 0 w 69"/>
              <a:gd name="T1" fmla="*/ 68 h 68"/>
              <a:gd name="T2" fmla="*/ 69 w 69"/>
              <a:gd name="T3" fmla="*/ 68 h 68"/>
              <a:gd name="T4" fmla="*/ 0 w 69"/>
              <a:gd name="T5" fmla="*/ 0 h 68"/>
              <a:gd name="T6" fmla="*/ 0 w 69"/>
              <a:gd name="T7" fmla="*/ 68 h 68"/>
            </a:gdLst>
            <a:ahLst/>
            <a:cxnLst>
              <a:cxn ang="0">
                <a:pos x="T0" y="T1"/>
              </a:cxn>
              <a:cxn ang="0">
                <a:pos x="T2" y="T3"/>
              </a:cxn>
              <a:cxn ang="0">
                <a:pos x="T4" y="T5"/>
              </a:cxn>
              <a:cxn ang="0">
                <a:pos x="T6" y="T7"/>
              </a:cxn>
            </a:cxnLst>
            <a:rect l="0" t="0" r="r" b="b"/>
            <a:pathLst>
              <a:path w="69" h="68">
                <a:moveTo>
                  <a:pt x="0" y="68"/>
                </a:moveTo>
                <a:lnTo>
                  <a:pt x="69" y="68"/>
                </a:lnTo>
                <a:lnTo>
                  <a:pt x="0" y="0"/>
                </a:lnTo>
                <a:lnTo>
                  <a:pt x="0"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
          <p:cNvSpPr/>
          <p:nvPr/>
        </p:nvSpPr>
        <p:spPr bwMode="auto">
          <a:xfrm>
            <a:off x="3454401" y="1762126"/>
            <a:ext cx="347663" cy="479425"/>
          </a:xfrm>
          <a:custGeom>
            <a:avLst/>
            <a:gdLst>
              <a:gd name="T0" fmla="*/ 136 w 219"/>
              <a:gd name="T1" fmla="*/ 68 h 302"/>
              <a:gd name="T2" fmla="*/ 136 w 219"/>
              <a:gd name="T3" fmla="*/ 0 h 302"/>
              <a:gd name="T4" fmla="*/ 95 w 219"/>
              <a:gd name="T5" fmla="*/ 0 h 302"/>
              <a:gd name="T6" fmla="*/ 82 w 219"/>
              <a:gd name="T7" fmla="*/ 0 h 302"/>
              <a:gd name="T8" fmla="*/ 61 w 219"/>
              <a:gd name="T9" fmla="*/ 0 h 302"/>
              <a:gd name="T10" fmla="*/ 0 w 219"/>
              <a:gd name="T11" fmla="*/ 0 h 302"/>
              <a:gd name="T12" fmla="*/ 0 w 219"/>
              <a:gd name="T13" fmla="*/ 302 h 302"/>
              <a:gd name="T14" fmla="*/ 219 w 219"/>
              <a:gd name="T15" fmla="*/ 302 h 302"/>
              <a:gd name="T16" fmla="*/ 219 w 219"/>
              <a:gd name="T17" fmla="*/ 285 h 302"/>
              <a:gd name="T18" fmla="*/ 219 w 219"/>
              <a:gd name="T19" fmla="*/ 247 h 302"/>
              <a:gd name="T20" fmla="*/ 219 w 219"/>
              <a:gd name="T21" fmla="*/ 233 h 302"/>
              <a:gd name="T22" fmla="*/ 219 w 219"/>
              <a:gd name="T23" fmla="*/ 82 h 302"/>
              <a:gd name="T24" fmla="*/ 136 w 219"/>
              <a:gd name="T25" fmla="*/ 82 h 302"/>
              <a:gd name="T26" fmla="*/ 136 w 219"/>
              <a:gd name="T27"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302">
                <a:moveTo>
                  <a:pt x="136" y="68"/>
                </a:moveTo>
                <a:lnTo>
                  <a:pt x="136" y="0"/>
                </a:lnTo>
                <a:lnTo>
                  <a:pt x="95" y="0"/>
                </a:lnTo>
                <a:lnTo>
                  <a:pt x="82" y="0"/>
                </a:lnTo>
                <a:lnTo>
                  <a:pt x="61" y="0"/>
                </a:lnTo>
                <a:lnTo>
                  <a:pt x="0" y="0"/>
                </a:lnTo>
                <a:lnTo>
                  <a:pt x="0" y="302"/>
                </a:lnTo>
                <a:lnTo>
                  <a:pt x="219" y="302"/>
                </a:lnTo>
                <a:lnTo>
                  <a:pt x="219" y="285"/>
                </a:lnTo>
                <a:lnTo>
                  <a:pt x="219" y="247"/>
                </a:lnTo>
                <a:lnTo>
                  <a:pt x="219" y="233"/>
                </a:lnTo>
                <a:lnTo>
                  <a:pt x="219" y="82"/>
                </a:lnTo>
                <a:lnTo>
                  <a:pt x="136" y="82"/>
                </a:lnTo>
                <a:lnTo>
                  <a:pt x="136"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
          <p:cNvSpPr/>
          <p:nvPr/>
        </p:nvSpPr>
        <p:spPr bwMode="auto">
          <a:xfrm>
            <a:off x="3822701" y="1674813"/>
            <a:ext cx="109538" cy="107950"/>
          </a:xfrm>
          <a:custGeom>
            <a:avLst/>
            <a:gdLst>
              <a:gd name="T0" fmla="*/ 0 w 69"/>
              <a:gd name="T1" fmla="*/ 0 h 68"/>
              <a:gd name="T2" fmla="*/ 0 w 69"/>
              <a:gd name="T3" fmla="*/ 68 h 68"/>
              <a:gd name="T4" fmla="*/ 69 w 69"/>
              <a:gd name="T5" fmla="*/ 68 h 68"/>
              <a:gd name="T6" fmla="*/ 0 w 69"/>
              <a:gd name="T7" fmla="*/ 0 h 68"/>
            </a:gdLst>
            <a:ahLst/>
            <a:cxnLst>
              <a:cxn ang="0">
                <a:pos x="T0" y="T1"/>
              </a:cxn>
              <a:cxn ang="0">
                <a:pos x="T2" y="T3"/>
              </a:cxn>
              <a:cxn ang="0">
                <a:pos x="T4" y="T5"/>
              </a:cxn>
              <a:cxn ang="0">
                <a:pos x="T6" y="T7"/>
              </a:cxn>
            </a:cxnLst>
            <a:rect l="0" t="0" r="r" b="b"/>
            <a:pathLst>
              <a:path w="69" h="68">
                <a:moveTo>
                  <a:pt x="0" y="0"/>
                </a:moveTo>
                <a:lnTo>
                  <a:pt x="0" y="68"/>
                </a:lnTo>
                <a:lnTo>
                  <a:pt x="69" y="68"/>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8"/>
          <p:cNvSpPr/>
          <p:nvPr/>
        </p:nvSpPr>
        <p:spPr bwMode="auto">
          <a:xfrm>
            <a:off x="3584576" y="1674813"/>
            <a:ext cx="347663" cy="479425"/>
          </a:xfrm>
          <a:custGeom>
            <a:avLst/>
            <a:gdLst>
              <a:gd name="T0" fmla="*/ 137 w 219"/>
              <a:gd name="T1" fmla="*/ 68 h 302"/>
              <a:gd name="T2" fmla="*/ 137 w 219"/>
              <a:gd name="T3" fmla="*/ 0 h 302"/>
              <a:gd name="T4" fmla="*/ 96 w 219"/>
              <a:gd name="T5" fmla="*/ 0 h 302"/>
              <a:gd name="T6" fmla="*/ 82 w 219"/>
              <a:gd name="T7" fmla="*/ 0 h 302"/>
              <a:gd name="T8" fmla="*/ 61 w 219"/>
              <a:gd name="T9" fmla="*/ 0 h 302"/>
              <a:gd name="T10" fmla="*/ 0 w 219"/>
              <a:gd name="T11" fmla="*/ 0 h 302"/>
              <a:gd name="T12" fmla="*/ 0 w 219"/>
              <a:gd name="T13" fmla="*/ 41 h 302"/>
              <a:gd name="T14" fmla="*/ 13 w 219"/>
              <a:gd name="T15" fmla="*/ 41 h 302"/>
              <a:gd name="T16" fmla="*/ 68 w 219"/>
              <a:gd name="T17" fmla="*/ 41 h 302"/>
              <a:gd name="T18" fmla="*/ 75 w 219"/>
              <a:gd name="T19" fmla="*/ 41 h 302"/>
              <a:gd name="T20" fmla="*/ 78 w 219"/>
              <a:gd name="T21" fmla="*/ 44 h 302"/>
              <a:gd name="T22" fmla="*/ 147 w 219"/>
              <a:gd name="T23" fmla="*/ 113 h 302"/>
              <a:gd name="T24" fmla="*/ 150 w 219"/>
              <a:gd name="T25" fmla="*/ 118 h 302"/>
              <a:gd name="T26" fmla="*/ 150 w 219"/>
              <a:gd name="T27" fmla="*/ 123 h 302"/>
              <a:gd name="T28" fmla="*/ 150 w 219"/>
              <a:gd name="T29" fmla="*/ 288 h 302"/>
              <a:gd name="T30" fmla="*/ 150 w 219"/>
              <a:gd name="T31" fmla="*/ 302 h 302"/>
              <a:gd name="T32" fmla="*/ 219 w 219"/>
              <a:gd name="T33" fmla="*/ 302 h 302"/>
              <a:gd name="T34" fmla="*/ 219 w 219"/>
              <a:gd name="T35" fmla="*/ 285 h 302"/>
              <a:gd name="T36" fmla="*/ 219 w 219"/>
              <a:gd name="T37" fmla="*/ 247 h 302"/>
              <a:gd name="T38" fmla="*/ 219 w 219"/>
              <a:gd name="T39" fmla="*/ 233 h 302"/>
              <a:gd name="T40" fmla="*/ 219 w 219"/>
              <a:gd name="T41" fmla="*/ 82 h 302"/>
              <a:gd name="T42" fmla="*/ 137 w 219"/>
              <a:gd name="T43" fmla="*/ 82 h 302"/>
              <a:gd name="T44" fmla="*/ 137 w 219"/>
              <a:gd name="T45"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9" h="302">
                <a:moveTo>
                  <a:pt x="137" y="68"/>
                </a:moveTo>
                <a:lnTo>
                  <a:pt x="137" y="0"/>
                </a:lnTo>
                <a:lnTo>
                  <a:pt x="96" y="0"/>
                </a:lnTo>
                <a:lnTo>
                  <a:pt x="82" y="0"/>
                </a:lnTo>
                <a:lnTo>
                  <a:pt x="61" y="0"/>
                </a:lnTo>
                <a:lnTo>
                  <a:pt x="0" y="0"/>
                </a:lnTo>
                <a:lnTo>
                  <a:pt x="0" y="41"/>
                </a:lnTo>
                <a:lnTo>
                  <a:pt x="13" y="41"/>
                </a:lnTo>
                <a:lnTo>
                  <a:pt x="68" y="41"/>
                </a:lnTo>
                <a:lnTo>
                  <a:pt x="75" y="41"/>
                </a:lnTo>
                <a:lnTo>
                  <a:pt x="78" y="44"/>
                </a:lnTo>
                <a:lnTo>
                  <a:pt x="147" y="113"/>
                </a:lnTo>
                <a:lnTo>
                  <a:pt x="150" y="118"/>
                </a:lnTo>
                <a:lnTo>
                  <a:pt x="150" y="123"/>
                </a:lnTo>
                <a:lnTo>
                  <a:pt x="150" y="288"/>
                </a:lnTo>
                <a:lnTo>
                  <a:pt x="150" y="302"/>
                </a:lnTo>
                <a:lnTo>
                  <a:pt x="219" y="302"/>
                </a:lnTo>
                <a:lnTo>
                  <a:pt x="219" y="285"/>
                </a:lnTo>
                <a:lnTo>
                  <a:pt x="219" y="247"/>
                </a:lnTo>
                <a:lnTo>
                  <a:pt x="219" y="233"/>
                </a:lnTo>
                <a:lnTo>
                  <a:pt x="219" y="82"/>
                </a:lnTo>
                <a:lnTo>
                  <a:pt x="137" y="82"/>
                </a:lnTo>
                <a:lnTo>
                  <a:pt x="137"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9"/>
          <p:cNvSpPr/>
          <p:nvPr/>
        </p:nvSpPr>
        <p:spPr bwMode="auto">
          <a:xfrm>
            <a:off x="4443413" y="1751013"/>
            <a:ext cx="433388" cy="414338"/>
          </a:xfrm>
          <a:custGeom>
            <a:avLst/>
            <a:gdLst>
              <a:gd name="T0" fmla="*/ 143 w 273"/>
              <a:gd name="T1" fmla="*/ 0 h 261"/>
              <a:gd name="T2" fmla="*/ 143 w 273"/>
              <a:gd name="T3" fmla="*/ 149 h 261"/>
              <a:gd name="T4" fmla="*/ 196 w 273"/>
              <a:gd name="T5" fmla="*/ 96 h 261"/>
              <a:gd name="T6" fmla="*/ 207 w 273"/>
              <a:gd name="T7" fmla="*/ 104 h 261"/>
              <a:gd name="T8" fmla="*/ 136 w 273"/>
              <a:gd name="T9" fmla="*/ 175 h 261"/>
              <a:gd name="T10" fmla="*/ 68 w 273"/>
              <a:gd name="T11" fmla="*/ 104 h 261"/>
              <a:gd name="T12" fmla="*/ 77 w 273"/>
              <a:gd name="T13" fmla="*/ 96 h 261"/>
              <a:gd name="T14" fmla="*/ 130 w 273"/>
              <a:gd name="T15" fmla="*/ 149 h 261"/>
              <a:gd name="T16" fmla="*/ 130 w 273"/>
              <a:gd name="T17" fmla="*/ 0 h 261"/>
              <a:gd name="T18" fmla="*/ 0 w 273"/>
              <a:gd name="T19" fmla="*/ 0 h 261"/>
              <a:gd name="T20" fmla="*/ 0 w 273"/>
              <a:gd name="T21" fmla="*/ 261 h 261"/>
              <a:gd name="T22" fmla="*/ 273 w 273"/>
              <a:gd name="T23" fmla="*/ 261 h 261"/>
              <a:gd name="T24" fmla="*/ 273 w 273"/>
              <a:gd name="T25" fmla="*/ 0 h 261"/>
              <a:gd name="T26" fmla="*/ 143 w 273"/>
              <a:gd name="T2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0"/>
                </a:moveTo>
                <a:lnTo>
                  <a:pt x="143" y="149"/>
                </a:lnTo>
                <a:lnTo>
                  <a:pt x="196" y="96"/>
                </a:lnTo>
                <a:lnTo>
                  <a:pt x="207" y="104"/>
                </a:lnTo>
                <a:lnTo>
                  <a:pt x="136" y="175"/>
                </a:lnTo>
                <a:lnTo>
                  <a:pt x="68" y="104"/>
                </a:lnTo>
                <a:lnTo>
                  <a:pt x="77" y="96"/>
                </a:lnTo>
                <a:lnTo>
                  <a:pt x="130" y="149"/>
                </a:lnTo>
                <a:lnTo>
                  <a:pt x="130" y="0"/>
                </a:lnTo>
                <a:lnTo>
                  <a:pt x="0" y="0"/>
                </a:lnTo>
                <a:lnTo>
                  <a:pt x="0" y="261"/>
                </a:lnTo>
                <a:lnTo>
                  <a:pt x="273" y="261"/>
                </a:lnTo>
                <a:lnTo>
                  <a:pt x="273" y="0"/>
                </a:lnTo>
                <a:lnTo>
                  <a:pt x="143"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p:nvPr/>
        </p:nvSpPr>
        <p:spPr bwMode="auto">
          <a:xfrm>
            <a:off x="5432426" y="1751013"/>
            <a:ext cx="433388" cy="414338"/>
          </a:xfrm>
          <a:custGeom>
            <a:avLst/>
            <a:gdLst>
              <a:gd name="T0" fmla="*/ 143 w 273"/>
              <a:gd name="T1" fmla="*/ 261 h 261"/>
              <a:gd name="T2" fmla="*/ 143 w 273"/>
              <a:gd name="T3" fmla="*/ 111 h 261"/>
              <a:gd name="T4" fmla="*/ 196 w 273"/>
              <a:gd name="T5" fmla="*/ 164 h 261"/>
              <a:gd name="T6" fmla="*/ 207 w 273"/>
              <a:gd name="T7" fmla="*/ 156 h 261"/>
              <a:gd name="T8" fmla="*/ 136 w 273"/>
              <a:gd name="T9" fmla="*/ 86 h 261"/>
              <a:gd name="T10" fmla="*/ 68 w 273"/>
              <a:gd name="T11" fmla="*/ 156 h 261"/>
              <a:gd name="T12" fmla="*/ 77 w 273"/>
              <a:gd name="T13" fmla="*/ 164 h 261"/>
              <a:gd name="T14" fmla="*/ 130 w 273"/>
              <a:gd name="T15" fmla="*/ 111 h 261"/>
              <a:gd name="T16" fmla="*/ 130 w 273"/>
              <a:gd name="T17" fmla="*/ 261 h 261"/>
              <a:gd name="T18" fmla="*/ 0 w 273"/>
              <a:gd name="T19" fmla="*/ 261 h 261"/>
              <a:gd name="T20" fmla="*/ 0 w 273"/>
              <a:gd name="T21" fmla="*/ 0 h 261"/>
              <a:gd name="T22" fmla="*/ 273 w 273"/>
              <a:gd name="T23" fmla="*/ 0 h 261"/>
              <a:gd name="T24" fmla="*/ 273 w 273"/>
              <a:gd name="T25" fmla="*/ 261 h 261"/>
              <a:gd name="T26" fmla="*/ 143 w 273"/>
              <a:gd name="T2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261"/>
                </a:moveTo>
                <a:lnTo>
                  <a:pt x="143" y="111"/>
                </a:lnTo>
                <a:lnTo>
                  <a:pt x="196" y="164"/>
                </a:lnTo>
                <a:lnTo>
                  <a:pt x="207" y="156"/>
                </a:lnTo>
                <a:lnTo>
                  <a:pt x="136" y="86"/>
                </a:lnTo>
                <a:lnTo>
                  <a:pt x="68" y="156"/>
                </a:lnTo>
                <a:lnTo>
                  <a:pt x="77" y="164"/>
                </a:lnTo>
                <a:lnTo>
                  <a:pt x="130" y="111"/>
                </a:lnTo>
                <a:lnTo>
                  <a:pt x="130" y="261"/>
                </a:lnTo>
                <a:lnTo>
                  <a:pt x="0" y="261"/>
                </a:lnTo>
                <a:lnTo>
                  <a:pt x="0" y="0"/>
                </a:lnTo>
                <a:lnTo>
                  <a:pt x="273" y="0"/>
                </a:lnTo>
                <a:lnTo>
                  <a:pt x="273" y="261"/>
                </a:lnTo>
                <a:lnTo>
                  <a:pt x="143" y="26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1"/>
          <p:cNvSpPr/>
          <p:nvPr/>
        </p:nvSpPr>
        <p:spPr bwMode="auto">
          <a:xfrm>
            <a:off x="8281988" y="2657476"/>
            <a:ext cx="587375" cy="555625"/>
          </a:xfrm>
          <a:custGeom>
            <a:avLst/>
            <a:gdLst>
              <a:gd name="T0" fmla="*/ 185 w 370"/>
              <a:gd name="T1" fmla="*/ 0 h 350"/>
              <a:gd name="T2" fmla="*/ 227 w 370"/>
              <a:gd name="T3" fmla="*/ 134 h 350"/>
              <a:gd name="T4" fmla="*/ 370 w 370"/>
              <a:gd name="T5" fmla="*/ 134 h 350"/>
              <a:gd name="T6" fmla="*/ 255 w 370"/>
              <a:gd name="T7" fmla="*/ 217 h 350"/>
              <a:gd name="T8" fmla="*/ 299 w 370"/>
              <a:gd name="T9" fmla="*/ 350 h 350"/>
              <a:gd name="T10" fmla="*/ 185 w 370"/>
              <a:gd name="T11" fmla="*/ 268 h 350"/>
              <a:gd name="T12" fmla="*/ 70 w 370"/>
              <a:gd name="T13" fmla="*/ 350 h 350"/>
              <a:gd name="T14" fmla="*/ 114 w 370"/>
              <a:gd name="T15" fmla="*/ 217 h 350"/>
              <a:gd name="T16" fmla="*/ 0 w 370"/>
              <a:gd name="T17" fmla="*/ 134 h 350"/>
              <a:gd name="T18" fmla="*/ 142 w 370"/>
              <a:gd name="T19" fmla="*/ 134 h 350"/>
              <a:gd name="T20" fmla="*/ 185 w 370"/>
              <a:gd name="T21"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50">
                <a:moveTo>
                  <a:pt x="185" y="0"/>
                </a:moveTo>
                <a:lnTo>
                  <a:pt x="227" y="134"/>
                </a:lnTo>
                <a:lnTo>
                  <a:pt x="370" y="134"/>
                </a:lnTo>
                <a:lnTo>
                  <a:pt x="255" y="217"/>
                </a:lnTo>
                <a:lnTo>
                  <a:pt x="299" y="350"/>
                </a:lnTo>
                <a:lnTo>
                  <a:pt x="185" y="268"/>
                </a:lnTo>
                <a:lnTo>
                  <a:pt x="70" y="350"/>
                </a:lnTo>
                <a:lnTo>
                  <a:pt x="114" y="217"/>
                </a:lnTo>
                <a:lnTo>
                  <a:pt x="0" y="134"/>
                </a:lnTo>
                <a:lnTo>
                  <a:pt x="142" y="134"/>
                </a:lnTo>
                <a:lnTo>
                  <a:pt x="185"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
          <p:cNvSpPr>
            <a:spLocks noEditPoints="1"/>
          </p:cNvSpPr>
          <p:nvPr/>
        </p:nvSpPr>
        <p:spPr bwMode="auto">
          <a:xfrm>
            <a:off x="6289676" y="2740026"/>
            <a:ext cx="652463" cy="392113"/>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20 h 144"/>
              <a:gd name="T12" fmla="*/ 72 w 240"/>
              <a:gd name="T13" fmla="*/ 72 h 144"/>
              <a:gd name="T14" fmla="*/ 120 w 240"/>
              <a:gd name="T15" fmla="*/ 24 h 144"/>
              <a:gd name="T16" fmla="*/ 168 w 240"/>
              <a:gd name="T17" fmla="*/ 72 h 144"/>
              <a:gd name="T18" fmla="*/ 120 w 240"/>
              <a:gd name="T19" fmla="*/ 1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7"/>
                  <a:pt x="0" y="72"/>
                </a:cubicBezTo>
                <a:cubicBezTo>
                  <a:pt x="37" y="110"/>
                  <a:pt x="67" y="144"/>
                  <a:pt x="120" y="144"/>
                </a:cubicBezTo>
                <a:cubicBezTo>
                  <a:pt x="174" y="144"/>
                  <a:pt x="213" y="101"/>
                  <a:pt x="240" y="73"/>
                </a:cubicBezTo>
                <a:cubicBezTo>
                  <a:pt x="213" y="40"/>
                  <a:pt x="173" y="0"/>
                  <a:pt x="120" y="0"/>
                </a:cubicBezTo>
                <a:close/>
                <a:moveTo>
                  <a:pt x="120" y="120"/>
                </a:moveTo>
                <a:cubicBezTo>
                  <a:pt x="94" y="120"/>
                  <a:pt x="72" y="98"/>
                  <a:pt x="72" y="72"/>
                </a:cubicBezTo>
                <a:cubicBezTo>
                  <a:pt x="72" y="46"/>
                  <a:pt x="94" y="24"/>
                  <a:pt x="120" y="24"/>
                </a:cubicBezTo>
                <a:cubicBezTo>
                  <a:pt x="147" y="24"/>
                  <a:pt x="168" y="46"/>
                  <a:pt x="168" y="72"/>
                </a:cubicBezTo>
                <a:cubicBezTo>
                  <a:pt x="168" y="98"/>
                  <a:pt x="147" y="120"/>
                  <a:pt x="120" y="12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Oval 13"/>
          <p:cNvSpPr>
            <a:spLocks noChangeArrowheads="1"/>
          </p:cNvSpPr>
          <p:nvPr/>
        </p:nvSpPr>
        <p:spPr bwMode="auto">
          <a:xfrm>
            <a:off x="6540501" y="2859088"/>
            <a:ext cx="152400" cy="152400"/>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4"/>
          <p:cNvSpPr>
            <a:spLocks noEditPoints="1"/>
          </p:cNvSpPr>
          <p:nvPr/>
        </p:nvSpPr>
        <p:spPr bwMode="auto">
          <a:xfrm>
            <a:off x="2447926" y="2676526"/>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5"/>
          <p:cNvSpPr>
            <a:spLocks noEditPoints="1"/>
          </p:cNvSpPr>
          <p:nvPr/>
        </p:nvSpPr>
        <p:spPr bwMode="auto">
          <a:xfrm>
            <a:off x="7388226" y="4660901"/>
            <a:ext cx="390525"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48 w 144"/>
              <a:gd name="T19" fmla="*/ 168 h 192"/>
              <a:gd name="T20" fmla="*/ 24 w 144"/>
              <a:gd name="T21" fmla="*/ 168 h 192"/>
              <a:gd name="T22" fmla="*/ 24 w 144"/>
              <a:gd name="T23" fmla="*/ 144 h 192"/>
              <a:gd name="T24" fmla="*/ 48 w 144"/>
              <a:gd name="T25" fmla="*/ 144 h 192"/>
              <a:gd name="T26" fmla="*/ 48 w 144"/>
              <a:gd name="T27" fmla="*/ 168 h 192"/>
              <a:gd name="T28" fmla="*/ 48 w 144"/>
              <a:gd name="T29" fmla="*/ 132 h 192"/>
              <a:gd name="T30" fmla="*/ 24 w 144"/>
              <a:gd name="T31" fmla="*/ 132 h 192"/>
              <a:gd name="T32" fmla="*/ 24 w 144"/>
              <a:gd name="T33" fmla="*/ 108 h 192"/>
              <a:gd name="T34" fmla="*/ 48 w 144"/>
              <a:gd name="T35" fmla="*/ 108 h 192"/>
              <a:gd name="T36" fmla="*/ 48 w 144"/>
              <a:gd name="T37" fmla="*/ 132 h 192"/>
              <a:gd name="T38" fmla="*/ 48 w 144"/>
              <a:gd name="T39" fmla="*/ 96 h 192"/>
              <a:gd name="T40" fmla="*/ 24 w 144"/>
              <a:gd name="T41" fmla="*/ 96 h 192"/>
              <a:gd name="T42" fmla="*/ 24 w 144"/>
              <a:gd name="T43" fmla="*/ 72 h 192"/>
              <a:gd name="T44" fmla="*/ 48 w 144"/>
              <a:gd name="T45" fmla="*/ 72 h 192"/>
              <a:gd name="T46" fmla="*/ 48 w 144"/>
              <a:gd name="T47" fmla="*/ 96 h 192"/>
              <a:gd name="T48" fmla="*/ 84 w 144"/>
              <a:gd name="T49" fmla="*/ 168 h 192"/>
              <a:gd name="T50" fmla="*/ 60 w 144"/>
              <a:gd name="T51" fmla="*/ 168 h 192"/>
              <a:gd name="T52" fmla="*/ 60 w 144"/>
              <a:gd name="T53" fmla="*/ 144 h 192"/>
              <a:gd name="T54" fmla="*/ 84 w 144"/>
              <a:gd name="T55" fmla="*/ 144 h 192"/>
              <a:gd name="T56" fmla="*/ 84 w 144"/>
              <a:gd name="T57" fmla="*/ 168 h 192"/>
              <a:gd name="T58" fmla="*/ 84 w 144"/>
              <a:gd name="T59" fmla="*/ 132 h 192"/>
              <a:gd name="T60" fmla="*/ 60 w 144"/>
              <a:gd name="T61" fmla="*/ 132 h 192"/>
              <a:gd name="T62" fmla="*/ 60 w 144"/>
              <a:gd name="T63" fmla="*/ 108 h 192"/>
              <a:gd name="T64" fmla="*/ 84 w 144"/>
              <a:gd name="T65" fmla="*/ 108 h 192"/>
              <a:gd name="T66" fmla="*/ 84 w 144"/>
              <a:gd name="T67" fmla="*/ 132 h 192"/>
              <a:gd name="T68" fmla="*/ 84 w 144"/>
              <a:gd name="T69" fmla="*/ 96 h 192"/>
              <a:gd name="T70" fmla="*/ 60 w 144"/>
              <a:gd name="T71" fmla="*/ 96 h 192"/>
              <a:gd name="T72" fmla="*/ 60 w 144"/>
              <a:gd name="T73" fmla="*/ 72 h 192"/>
              <a:gd name="T74" fmla="*/ 84 w 144"/>
              <a:gd name="T75" fmla="*/ 72 h 192"/>
              <a:gd name="T76" fmla="*/ 84 w 144"/>
              <a:gd name="T77" fmla="*/ 96 h 192"/>
              <a:gd name="T78" fmla="*/ 120 w 144"/>
              <a:gd name="T79" fmla="*/ 168 h 192"/>
              <a:gd name="T80" fmla="*/ 96 w 144"/>
              <a:gd name="T81" fmla="*/ 168 h 192"/>
              <a:gd name="T82" fmla="*/ 96 w 144"/>
              <a:gd name="T83" fmla="*/ 108 h 192"/>
              <a:gd name="T84" fmla="*/ 120 w 144"/>
              <a:gd name="T85" fmla="*/ 108 h 192"/>
              <a:gd name="T86" fmla="*/ 120 w 144"/>
              <a:gd name="T87" fmla="*/ 168 h 192"/>
              <a:gd name="T88" fmla="*/ 120 w 144"/>
              <a:gd name="T89" fmla="*/ 96 h 192"/>
              <a:gd name="T90" fmla="*/ 96 w 144"/>
              <a:gd name="T91" fmla="*/ 96 h 192"/>
              <a:gd name="T92" fmla="*/ 96 w 144"/>
              <a:gd name="T93" fmla="*/ 72 h 192"/>
              <a:gd name="T94" fmla="*/ 120 w 144"/>
              <a:gd name="T95" fmla="*/ 72 h 192"/>
              <a:gd name="T96" fmla="*/ 120 w 144"/>
              <a:gd name="T97" fmla="*/ 96 h 192"/>
              <a:gd name="T98" fmla="*/ 120 w 144"/>
              <a:gd name="T99" fmla="*/ 52 h 192"/>
              <a:gd name="T100" fmla="*/ 24 w 144"/>
              <a:gd name="T101" fmla="*/ 52 h 192"/>
              <a:gd name="T102" fmla="*/ 24 w 144"/>
              <a:gd name="T103" fmla="*/ 28 h 192"/>
              <a:gd name="T104" fmla="*/ 120 w 144"/>
              <a:gd name="T105" fmla="*/ 28 h 192"/>
              <a:gd name="T106" fmla="*/ 120 w 144"/>
              <a:gd name="T107" fmla="*/ 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92">
                <a:moveTo>
                  <a:pt x="128" y="0"/>
                </a:moveTo>
                <a:cubicBezTo>
                  <a:pt x="16" y="0"/>
                  <a:pt x="16" y="0"/>
                  <a:pt x="16" y="0"/>
                </a:cubicBezTo>
                <a:cubicBezTo>
                  <a:pt x="8" y="0"/>
                  <a:pt x="0" y="7"/>
                  <a:pt x="0" y="16"/>
                </a:cubicBezTo>
                <a:cubicBezTo>
                  <a:pt x="0" y="176"/>
                  <a:pt x="0" y="176"/>
                  <a:pt x="0" y="176"/>
                </a:cubicBezTo>
                <a:cubicBezTo>
                  <a:pt x="0" y="185"/>
                  <a:pt x="8" y="192"/>
                  <a:pt x="16" y="192"/>
                </a:cubicBezTo>
                <a:cubicBezTo>
                  <a:pt x="128" y="192"/>
                  <a:pt x="128" y="192"/>
                  <a:pt x="128" y="192"/>
                </a:cubicBezTo>
                <a:cubicBezTo>
                  <a:pt x="137" y="192"/>
                  <a:pt x="144" y="185"/>
                  <a:pt x="144" y="176"/>
                </a:cubicBezTo>
                <a:cubicBezTo>
                  <a:pt x="144" y="16"/>
                  <a:pt x="144" y="16"/>
                  <a:pt x="144" y="16"/>
                </a:cubicBezTo>
                <a:cubicBezTo>
                  <a:pt x="144" y="7"/>
                  <a:pt x="137" y="0"/>
                  <a:pt x="128" y="0"/>
                </a:cubicBezTo>
                <a:close/>
                <a:moveTo>
                  <a:pt x="48" y="168"/>
                </a:moveTo>
                <a:cubicBezTo>
                  <a:pt x="24" y="168"/>
                  <a:pt x="24" y="168"/>
                  <a:pt x="24" y="168"/>
                </a:cubicBezTo>
                <a:cubicBezTo>
                  <a:pt x="24" y="144"/>
                  <a:pt x="24" y="144"/>
                  <a:pt x="24" y="144"/>
                </a:cubicBezTo>
                <a:cubicBezTo>
                  <a:pt x="48" y="144"/>
                  <a:pt x="48" y="144"/>
                  <a:pt x="48" y="144"/>
                </a:cubicBezTo>
                <a:lnTo>
                  <a:pt x="48" y="168"/>
                </a:lnTo>
                <a:close/>
                <a:moveTo>
                  <a:pt x="48" y="132"/>
                </a:moveTo>
                <a:cubicBezTo>
                  <a:pt x="24" y="132"/>
                  <a:pt x="24" y="132"/>
                  <a:pt x="24" y="132"/>
                </a:cubicBezTo>
                <a:cubicBezTo>
                  <a:pt x="24" y="108"/>
                  <a:pt x="24" y="108"/>
                  <a:pt x="24" y="108"/>
                </a:cubicBezTo>
                <a:cubicBezTo>
                  <a:pt x="48" y="108"/>
                  <a:pt x="48" y="108"/>
                  <a:pt x="48" y="108"/>
                </a:cubicBezTo>
                <a:lnTo>
                  <a:pt x="48" y="132"/>
                </a:lnTo>
                <a:close/>
                <a:moveTo>
                  <a:pt x="48" y="96"/>
                </a:moveTo>
                <a:cubicBezTo>
                  <a:pt x="24" y="96"/>
                  <a:pt x="24" y="96"/>
                  <a:pt x="24" y="96"/>
                </a:cubicBezTo>
                <a:cubicBezTo>
                  <a:pt x="24" y="72"/>
                  <a:pt x="24" y="72"/>
                  <a:pt x="24" y="72"/>
                </a:cubicBezTo>
                <a:cubicBezTo>
                  <a:pt x="48" y="72"/>
                  <a:pt x="48" y="72"/>
                  <a:pt x="48" y="72"/>
                </a:cubicBezTo>
                <a:lnTo>
                  <a:pt x="48" y="96"/>
                </a:lnTo>
                <a:close/>
                <a:moveTo>
                  <a:pt x="84" y="168"/>
                </a:moveTo>
                <a:cubicBezTo>
                  <a:pt x="60" y="168"/>
                  <a:pt x="60" y="168"/>
                  <a:pt x="60" y="168"/>
                </a:cubicBezTo>
                <a:cubicBezTo>
                  <a:pt x="60" y="144"/>
                  <a:pt x="60" y="144"/>
                  <a:pt x="60" y="144"/>
                </a:cubicBezTo>
                <a:cubicBezTo>
                  <a:pt x="84" y="144"/>
                  <a:pt x="84" y="144"/>
                  <a:pt x="84" y="144"/>
                </a:cubicBezTo>
                <a:lnTo>
                  <a:pt x="84" y="168"/>
                </a:lnTo>
                <a:close/>
                <a:moveTo>
                  <a:pt x="84" y="132"/>
                </a:moveTo>
                <a:cubicBezTo>
                  <a:pt x="60" y="132"/>
                  <a:pt x="60" y="132"/>
                  <a:pt x="60" y="132"/>
                </a:cubicBezTo>
                <a:cubicBezTo>
                  <a:pt x="60" y="108"/>
                  <a:pt x="60" y="108"/>
                  <a:pt x="60" y="108"/>
                </a:cubicBezTo>
                <a:cubicBezTo>
                  <a:pt x="84" y="108"/>
                  <a:pt x="84" y="108"/>
                  <a:pt x="84" y="108"/>
                </a:cubicBezTo>
                <a:lnTo>
                  <a:pt x="84" y="132"/>
                </a:lnTo>
                <a:close/>
                <a:moveTo>
                  <a:pt x="84" y="96"/>
                </a:moveTo>
                <a:cubicBezTo>
                  <a:pt x="60" y="96"/>
                  <a:pt x="60" y="96"/>
                  <a:pt x="60" y="96"/>
                </a:cubicBezTo>
                <a:cubicBezTo>
                  <a:pt x="60" y="72"/>
                  <a:pt x="60" y="72"/>
                  <a:pt x="60" y="72"/>
                </a:cubicBezTo>
                <a:cubicBezTo>
                  <a:pt x="84" y="72"/>
                  <a:pt x="84" y="72"/>
                  <a:pt x="84" y="72"/>
                </a:cubicBezTo>
                <a:lnTo>
                  <a:pt x="84" y="96"/>
                </a:lnTo>
                <a:close/>
                <a:moveTo>
                  <a:pt x="120" y="168"/>
                </a:moveTo>
                <a:cubicBezTo>
                  <a:pt x="96" y="168"/>
                  <a:pt x="96" y="168"/>
                  <a:pt x="96" y="168"/>
                </a:cubicBezTo>
                <a:cubicBezTo>
                  <a:pt x="96" y="108"/>
                  <a:pt x="96" y="108"/>
                  <a:pt x="96" y="108"/>
                </a:cubicBezTo>
                <a:cubicBezTo>
                  <a:pt x="120" y="108"/>
                  <a:pt x="120" y="108"/>
                  <a:pt x="120" y="108"/>
                </a:cubicBezTo>
                <a:lnTo>
                  <a:pt x="120" y="168"/>
                </a:lnTo>
                <a:close/>
                <a:moveTo>
                  <a:pt x="120" y="96"/>
                </a:moveTo>
                <a:cubicBezTo>
                  <a:pt x="96" y="96"/>
                  <a:pt x="96" y="96"/>
                  <a:pt x="96" y="96"/>
                </a:cubicBezTo>
                <a:cubicBezTo>
                  <a:pt x="96" y="72"/>
                  <a:pt x="96" y="72"/>
                  <a:pt x="96" y="72"/>
                </a:cubicBezTo>
                <a:cubicBezTo>
                  <a:pt x="120" y="72"/>
                  <a:pt x="120" y="72"/>
                  <a:pt x="120" y="72"/>
                </a:cubicBezTo>
                <a:lnTo>
                  <a:pt x="120" y="96"/>
                </a:lnTo>
                <a:close/>
                <a:moveTo>
                  <a:pt x="120" y="52"/>
                </a:moveTo>
                <a:cubicBezTo>
                  <a:pt x="24" y="52"/>
                  <a:pt x="24" y="52"/>
                  <a:pt x="24" y="52"/>
                </a:cubicBezTo>
                <a:cubicBezTo>
                  <a:pt x="24" y="28"/>
                  <a:pt x="24" y="28"/>
                  <a:pt x="24" y="28"/>
                </a:cubicBezTo>
                <a:cubicBezTo>
                  <a:pt x="120" y="28"/>
                  <a:pt x="120" y="28"/>
                  <a:pt x="120" y="28"/>
                </a:cubicBezTo>
                <a:lnTo>
                  <a:pt x="120" y="5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a:spLocks noEditPoints="1"/>
          </p:cNvSpPr>
          <p:nvPr/>
        </p:nvSpPr>
        <p:spPr bwMode="auto">
          <a:xfrm>
            <a:off x="2432051" y="3646488"/>
            <a:ext cx="542925" cy="546100"/>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2714626" y="3808413"/>
            <a:ext cx="90488" cy="100013"/>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8"/>
          <p:cNvSpPr/>
          <p:nvPr/>
        </p:nvSpPr>
        <p:spPr bwMode="auto">
          <a:xfrm>
            <a:off x="2714626" y="3692526"/>
            <a:ext cx="71438" cy="106363"/>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9"/>
          <p:cNvSpPr/>
          <p:nvPr/>
        </p:nvSpPr>
        <p:spPr bwMode="auto">
          <a:xfrm>
            <a:off x="2622551" y="3690938"/>
            <a:ext cx="69850" cy="107950"/>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0"/>
          <p:cNvSpPr/>
          <p:nvPr/>
        </p:nvSpPr>
        <p:spPr bwMode="auto">
          <a:xfrm>
            <a:off x="2757488" y="3695701"/>
            <a:ext cx="109538" cy="87313"/>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1"/>
          <p:cNvSpPr/>
          <p:nvPr/>
        </p:nvSpPr>
        <p:spPr bwMode="auto">
          <a:xfrm>
            <a:off x="2809876" y="3775076"/>
            <a:ext cx="122238" cy="133350"/>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2"/>
          <p:cNvSpPr/>
          <p:nvPr/>
        </p:nvSpPr>
        <p:spPr bwMode="auto">
          <a:xfrm>
            <a:off x="2606676" y="3808413"/>
            <a:ext cx="85725" cy="100013"/>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3"/>
          <p:cNvSpPr/>
          <p:nvPr/>
        </p:nvSpPr>
        <p:spPr bwMode="auto">
          <a:xfrm>
            <a:off x="2714626" y="3930651"/>
            <a:ext cx="90488" cy="98425"/>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4"/>
          <p:cNvSpPr/>
          <p:nvPr/>
        </p:nvSpPr>
        <p:spPr bwMode="auto">
          <a:xfrm>
            <a:off x="2606676" y="3930651"/>
            <a:ext cx="85725" cy="98425"/>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5"/>
          <p:cNvSpPr/>
          <p:nvPr/>
        </p:nvSpPr>
        <p:spPr bwMode="auto">
          <a:xfrm>
            <a:off x="2622551" y="4038601"/>
            <a:ext cx="69850" cy="106363"/>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6"/>
          <p:cNvSpPr/>
          <p:nvPr/>
        </p:nvSpPr>
        <p:spPr bwMode="auto">
          <a:xfrm>
            <a:off x="2757488" y="4052888"/>
            <a:ext cx="109538" cy="90488"/>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7"/>
          <p:cNvSpPr/>
          <p:nvPr/>
        </p:nvSpPr>
        <p:spPr bwMode="auto">
          <a:xfrm>
            <a:off x="2543176" y="3695701"/>
            <a:ext cx="109538" cy="87313"/>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8"/>
          <p:cNvSpPr/>
          <p:nvPr/>
        </p:nvSpPr>
        <p:spPr bwMode="auto">
          <a:xfrm>
            <a:off x="2809876" y="3930651"/>
            <a:ext cx="122238" cy="133350"/>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9"/>
          <p:cNvSpPr/>
          <p:nvPr/>
        </p:nvSpPr>
        <p:spPr bwMode="auto">
          <a:xfrm>
            <a:off x="2714626" y="4038601"/>
            <a:ext cx="71438" cy="106363"/>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0"/>
          <p:cNvSpPr/>
          <p:nvPr/>
        </p:nvSpPr>
        <p:spPr bwMode="auto">
          <a:xfrm>
            <a:off x="2474913" y="3775076"/>
            <a:ext cx="122238" cy="133350"/>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1"/>
          <p:cNvSpPr/>
          <p:nvPr/>
        </p:nvSpPr>
        <p:spPr bwMode="auto">
          <a:xfrm>
            <a:off x="2474913" y="3930651"/>
            <a:ext cx="122238" cy="133350"/>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2"/>
          <p:cNvSpPr/>
          <p:nvPr/>
        </p:nvSpPr>
        <p:spPr bwMode="auto">
          <a:xfrm>
            <a:off x="2541588" y="4052888"/>
            <a:ext cx="111125" cy="90488"/>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3"/>
          <p:cNvSpPr/>
          <p:nvPr/>
        </p:nvSpPr>
        <p:spPr bwMode="auto">
          <a:xfrm>
            <a:off x="3409951" y="3657601"/>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4"/>
          <p:cNvSpPr/>
          <p:nvPr/>
        </p:nvSpPr>
        <p:spPr bwMode="auto">
          <a:xfrm>
            <a:off x="3783013" y="3657601"/>
            <a:ext cx="169863"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5" y="0"/>
                  <a:pt x="2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5"/>
          <p:cNvSpPr>
            <a:spLocks noEditPoints="1"/>
          </p:cNvSpPr>
          <p:nvPr/>
        </p:nvSpPr>
        <p:spPr bwMode="auto">
          <a:xfrm>
            <a:off x="3443288" y="3722688"/>
            <a:ext cx="477838" cy="479425"/>
          </a:xfrm>
          <a:custGeom>
            <a:avLst/>
            <a:gdLst>
              <a:gd name="T0" fmla="*/ 88 w 176"/>
              <a:gd name="T1" fmla="*/ 0 h 176"/>
              <a:gd name="T2" fmla="*/ 0 w 176"/>
              <a:gd name="T3" fmla="*/ 88 h 176"/>
              <a:gd name="T4" fmla="*/ 22 w 176"/>
              <a:gd name="T5" fmla="*/ 146 h 176"/>
              <a:gd name="T6" fmla="*/ 1 w 176"/>
              <a:gd name="T7" fmla="*/ 171 h 176"/>
              <a:gd name="T8" fmla="*/ 7 w 176"/>
              <a:gd name="T9" fmla="*/ 176 h 176"/>
              <a:gd name="T10" fmla="*/ 27 w 176"/>
              <a:gd name="T11" fmla="*/ 151 h 176"/>
              <a:gd name="T12" fmla="*/ 88 w 176"/>
              <a:gd name="T13" fmla="*/ 176 h 176"/>
              <a:gd name="T14" fmla="*/ 149 w 176"/>
              <a:gd name="T15" fmla="*/ 151 h 176"/>
              <a:gd name="T16" fmla="*/ 169 w 176"/>
              <a:gd name="T17" fmla="*/ 176 h 176"/>
              <a:gd name="T18" fmla="*/ 175 w 176"/>
              <a:gd name="T19" fmla="*/ 171 h 176"/>
              <a:gd name="T20" fmla="*/ 155 w 176"/>
              <a:gd name="T21" fmla="*/ 145 h 176"/>
              <a:gd name="T22" fmla="*/ 176 w 176"/>
              <a:gd name="T23" fmla="*/ 88 h 176"/>
              <a:gd name="T24" fmla="*/ 88 w 176"/>
              <a:gd name="T25" fmla="*/ 0 h 176"/>
              <a:gd name="T26" fmla="*/ 92 w 176"/>
              <a:gd name="T27" fmla="*/ 96 h 176"/>
              <a:gd name="T28" fmla="*/ 40 w 176"/>
              <a:gd name="T29" fmla="*/ 96 h 176"/>
              <a:gd name="T30" fmla="*/ 40 w 176"/>
              <a:gd name="T31" fmla="*/ 88 h 176"/>
              <a:gd name="T32" fmla="*/ 84 w 176"/>
              <a:gd name="T33" fmla="*/ 88 h 176"/>
              <a:gd name="T34" fmla="*/ 84 w 176"/>
              <a:gd name="T35" fmla="*/ 24 h 176"/>
              <a:gd name="T36" fmla="*/ 92 w 176"/>
              <a:gd name="T37" fmla="*/ 24 h 176"/>
              <a:gd name="T38" fmla="*/ 92 w 176"/>
              <a:gd name="T39"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0"/>
                </a:moveTo>
                <a:cubicBezTo>
                  <a:pt x="40" y="0"/>
                  <a:pt x="0" y="39"/>
                  <a:pt x="0" y="88"/>
                </a:cubicBezTo>
                <a:cubicBezTo>
                  <a:pt x="0" y="110"/>
                  <a:pt x="8" y="130"/>
                  <a:pt x="22" y="146"/>
                </a:cubicBezTo>
                <a:cubicBezTo>
                  <a:pt x="1" y="171"/>
                  <a:pt x="1" y="171"/>
                  <a:pt x="1" y="171"/>
                </a:cubicBezTo>
                <a:cubicBezTo>
                  <a:pt x="7" y="176"/>
                  <a:pt x="7" y="176"/>
                  <a:pt x="7" y="176"/>
                </a:cubicBezTo>
                <a:cubicBezTo>
                  <a:pt x="27" y="151"/>
                  <a:pt x="27" y="151"/>
                  <a:pt x="27" y="151"/>
                </a:cubicBezTo>
                <a:cubicBezTo>
                  <a:pt x="43" y="167"/>
                  <a:pt x="65" y="176"/>
                  <a:pt x="88" y="176"/>
                </a:cubicBezTo>
                <a:cubicBezTo>
                  <a:pt x="112" y="176"/>
                  <a:pt x="134" y="167"/>
                  <a:pt x="149" y="151"/>
                </a:cubicBezTo>
                <a:cubicBezTo>
                  <a:pt x="169" y="176"/>
                  <a:pt x="169" y="176"/>
                  <a:pt x="169" y="176"/>
                </a:cubicBezTo>
                <a:cubicBezTo>
                  <a:pt x="175" y="171"/>
                  <a:pt x="175" y="171"/>
                  <a:pt x="175" y="171"/>
                </a:cubicBezTo>
                <a:cubicBezTo>
                  <a:pt x="155" y="145"/>
                  <a:pt x="155" y="145"/>
                  <a:pt x="155" y="145"/>
                </a:cubicBezTo>
                <a:cubicBezTo>
                  <a:pt x="168" y="130"/>
                  <a:pt x="176" y="110"/>
                  <a:pt x="176" y="88"/>
                </a:cubicBezTo>
                <a:cubicBezTo>
                  <a:pt x="176" y="39"/>
                  <a:pt x="137" y="0"/>
                  <a:pt x="88" y="0"/>
                </a:cubicBezTo>
                <a:close/>
                <a:moveTo>
                  <a:pt x="92" y="96"/>
                </a:moveTo>
                <a:cubicBezTo>
                  <a:pt x="40" y="96"/>
                  <a:pt x="40" y="96"/>
                  <a:pt x="40" y="96"/>
                </a:cubicBezTo>
                <a:cubicBezTo>
                  <a:pt x="40" y="88"/>
                  <a:pt x="40" y="88"/>
                  <a:pt x="40" y="88"/>
                </a:cubicBezTo>
                <a:cubicBezTo>
                  <a:pt x="84" y="88"/>
                  <a:pt x="84" y="88"/>
                  <a:pt x="84" y="88"/>
                </a:cubicBezTo>
                <a:cubicBezTo>
                  <a:pt x="84" y="24"/>
                  <a:pt x="84" y="24"/>
                  <a:pt x="84" y="24"/>
                </a:cubicBezTo>
                <a:cubicBezTo>
                  <a:pt x="92" y="24"/>
                  <a:pt x="92" y="24"/>
                  <a:pt x="92" y="24"/>
                </a:cubicBezTo>
                <a:lnTo>
                  <a:pt x="92" y="9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6"/>
          <p:cNvSpPr>
            <a:spLocks noEditPoints="1"/>
          </p:cNvSpPr>
          <p:nvPr/>
        </p:nvSpPr>
        <p:spPr bwMode="auto">
          <a:xfrm>
            <a:off x="4398963" y="3633788"/>
            <a:ext cx="500063" cy="544513"/>
          </a:xfrm>
          <a:custGeom>
            <a:avLst/>
            <a:gdLst>
              <a:gd name="T0" fmla="*/ 160 w 184"/>
              <a:gd name="T1" fmla="*/ 46 h 200"/>
              <a:gd name="T2" fmla="*/ 167 w 184"/>
              <a:gd name="T3" fmla="*/ 39 h 200"/>
              <a:gd name="T4" fmla="*/ 174 w 184"/>
              <a:gd name="T5" fmla="*/ 46 h 200"/>
              <a:gd name="T6" fmla="*/ 182 w 184"/>
              <a:gd name="T7" fmla="*/ 38 h 200"/>
              <a:gd name="T8" fmla="*/ 163 w 184"/>
              <a:gd name="T9" fmla="*/ 18 h 200"/>
              <a:gd name="T10" fmla="*/ 155 w 184"/>
              <a:gd name="T11" fmla="*/ 27 h 200"/>
              <a:gd name="T12" fmla="*/ 161 w 184"/>
              <a:gd name="T13" fmla="*/ 34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6 h 200"/>
              <a:gd name="T32" fmla="*/ 96 w 184"/>
              <a:gd name="T33" fmla="*/ 119 h 200"/>
              <a:gd name="T34" fmla="*/ 96 w 184"/>
              <a:gd name="T35" fmla="*/ 136 h 200"/>
              <a:gd name="T36" fmla="*/ 88 w 184"/>
              <a:gd name="T37" fmla="*/ 136 h 200"/>
              <a:gd name="T38" fmla="*/ 88 w 184"/>
              <a:gd name="T39" fmla="*/ 119 h 200"/>
              <a:gd name="T40" fmla="*/ 80 w 184"/>
              <a:gd name="T41" fmla="*/ 108 h 200"/>
              <a:gd name="T42" fmla="*/ 88 w 184"/>
              <a:gd name="T43" fmla="*/ 97 h 200"/>
              <a:gd name="T44" fmla="*/ 88 w 184"/>
              <a:gd name="T45" fmla="*/ 44 h 200"/>
              <a:gd name="T46" fmla="*/ 96 w 184"/>
              <a:gd name="T47" fmla="*/ 44 h 200"/>
              <a:gd name="T48" fmla="*/ 96 w 184"/>
              <a:gd name="T49" fmla="*/ 97 h 200"/>
              <a:gd name="T50" fmla="*/ 104 w 184"/>
              <a:gd name="T51" fmla="*/ 108 h 200"/>
              <a:gd name="T52" fmla="*/ 96 w 184"/>
              <a:gd name="T53"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60" y="46"/>
                </a:moveTo>
                <a:cubicBezTo>
                  <a:pt x="167" y="39"/>
                  <a:pt x="167" y="39"/>
                  <a:pt x="167" y="39"/>
                </a:cubicBezTo>
                <a:cubicBezTo>
                  <a:pt x="174" y="46"/>
                  <a:pt x="174" y="46"/>
                  <a:pt x="174" y="46"/>
                </a:cubicBezTo>
                <a:cubicBezTo>
                  <a:pt x="182" y="38"/>
                  <a:pt x="182" y="38"/>
                  <a:pt x="182" y="38"/>
                </a:cubicBezTo>
                <a:cubicBezTo>
                  <a:pt x="163" y="18"/>
                  <a:pt x="163" y="18"/>
                  <a:pt x="163" y="18"/>
                </a:cubicBezTo>
                <a:cubicBezTo>
                  <a:pt x="155" y="27"/>
                  <a:pt x="155" y="27"/>
                  <a:pt x="155" y="27"/>
                </a:cubicBezTo>
                <a:cubicBezTo>
                  <a:pt x="161" y="34"/>
                  <a:pt x="161" y="34"/>
                  <a:pt x="161" y="34"/>
                </a:cubicBezTo>
                <a:cubicBezTo>
                  <a:pt x="155" y="40"/>
                  <a:pt x="155" y="40"/>
                  <a:pt x="155" y="40"/>
                </a:cubicBezTo>
                <a:cubicBezTo>
                  <a:pt x="140" y="27"/>
                  <a:pt x="120" y="18"/>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9"/>
                  <a:pt x="42" y="200"/>
                  <a:pt x="92" y="200"/>
                </a:cubicBezTo>
                <a:cubicBezTo>
                  <a:pt x="143" y="200"/>
                  <a:pt x="184" y="159"/>
                  <a:pt x="184" y="108"/>
                </a:cubicBezTo>
                <a:cubicBezTo>
                  <a:pt x="184" y="84"/>
                  <a:pt x="175" y="62"/>
                  <a:pt x="160" y="46"/>
                </a:cubicBezTo>
                <a:close/>
                <a:moveTo>
                  <a:pt x="96" y="119"/>
                </a:moveTo>
                <a:cubicBezTo>
                  <a:pt x="96" y="136"/>
                  <a:pt x="96" y="136"/>
                  <a:pt x="96" y="136"/>
                </a:cubicBezTo>
                <a:cubicBezTo>
                  <a:pt x="88" y="136"/>
                  <a:pt x="88" y="136"/>
                  <a:pt x="88" y="136"/>
                </a:cubicBezTo>
                <a:cubicBezTo>
                  <a:pt x="88" y="119"/>
                  <a:pt x="88" y="119"/>
                  <a:pt x="88" y="119"/>
                </a:cubicBezTo>
                <a:cubicBezTo>
                  <a:pt x="84" y="118"/>
                  <a:pt x="80" y="113"/>
                  <a:pt x="80" y="108"/>
                </a:cubicBezTo>
                <a:cubicBezTo>
                  <a:pt x="80" y="103"/>
                  <a:pt x="84" y="99"/>
                  <a:pt x="88" y="97"/>
                </a:cubicBezTo>
                <a:cubicBezTo>
                  <a:pt x="88" y="44"/>
                  <a:pt x="88" y="44"/>
                  <a:pt x="88" y="44"/>
                </a:cubicBezTo>
                <a:cubicBezTo>
                  <a:pt x="96" y="44"/>
                  <a:pt x="96" y="44"/>
                  <a:pt x="96" y="44"/>
                </a:cubicBezTo>
                <a:cubicBezTo>
                  <a:pt x="96" y="97"/>
                  <a:pt x="96" y="97"/>
                  <a:pt x="96" y="97"/>
                </a:cubicBezTo>
                <a:cubicBezTo>
                  <a:pt x="101" y="99"/>
                  <a:pt x="104" y="103"/>
                  <a:pt x="104" y="108"/>
                </a:cubicBezTo>
                <a:cubicBezTo>
                  <a:pt x="104" y="113"/>
                  <a:pt x="101" y="118"/>
                  <a:pt x="96" y="11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7"/>
          <p:cNvSpPr>
            <a:spLocks noEditPoints="1"/>
          </p:cNvSpPr>
          <p:nvPr/>
        </p:nvSpPr>
        <p:spPr bwMode="auto">
          <a:xfrm>
            <a:off x="5365751" y="3646488"/>
            <a:ext cx="544513"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54 w 200"/>
              <a:gd name="T11" fmla="*/ 53 h 200"/>
              <a:gd name="T12" fmla="*/ 59 w 200"/>
              <a:gd name="T13" fmla="*/ 53 h 200"/>
              <a:gd name="T14" fmla="*/ 107 w 200"/>
              <a:gd name="T15" fmla="*/ 90 h 200"/>
              <a:gd name="T16" fmla="*/ 108 w 200"/>
              <a:gd name="T17" fmla="*/ 91 h 200"/>
              <a:gd name="T18" fmla="*/ 112 w 200"/>
              <a:gd name="T19" fmla="*/ 100 h 200"/>
              <a:gd name="T20" fmla="*/ 100 w 200"/>
              <a:gd name="T21" fmla="*/ 112 h 200"/>
              <a:gd name="T22" fmla="*/ 91 w 200"/>
              <a:gd name="T23" fmla="*/ 107 h 200"/>
              <a:gd name="T24" fmla="*/ 91 w 200"/>
              <a:gd name="T25" fmla="*/ 107 h 200"/>
              <a:gd name="T26" fmla="*/ 53 w 200"/>
              <a:gd name="T27" fmla="*/ 59 h 200"/>
              <a:gd name="T28" fmla="*/ 54 w 200"/>
              <a:gd name="T29" fmla="*/ 53 h 200"/>
              <a:gd name="T30" fmla="*/ 100 w 200"/>
              <a:gd name="T31" fmla="*/ 192 h 200"/>
              <a:gd name="T32" fmla="*/ 8 w 200"/>
              <a:gd name="T33" fmla="*/ 100 h 200"/>
              <a:gd name="T34" fmla="*/ 35 w 200"/>
              <a:gd name="T35" fmla="*/ 35 h 200"/>
              <a:gd name="T36" fmla="*/ 41 w 200"/>
              <a:gd name="T37" fmla="*/ 40 h 200"/>
              <a:gd name="T38" fmla="*/ 16 w 200"/>
              <a:gd name="T39" fmla="*/ 100 h 200"/>
              <a:gd name="T40" fmla="*/ 100 w 200"/>
              <a:gd name="T41" fmla="*/ 184 h 200"/>
              <a:gd name="T42" fmla="*/ 184 w 200"/>
              <a:gd name="T43" fmla="*/ 100 h 200"/>
              <a:gd name="T44" fmla="*/ 104 w 200"/>
              <a:gd name="T45" fmla="*/ 16 h 200"/>
              <a:gd name="T46" fmla="*/ 104 w 200"/>
              <a:gd name="T47" fmla="*/ 48 h 200"/>
              <a:gd name="T48" fmla="*/ 96 w 200"/>
              <a:gd name="T49" fmla="*/ 48 h 200"/>
              <a:gd name="T50" fmla="*/ 96 w 200"/>
              <a:gd name="T51" fmla="*/ 16 h 200"/>
              <a:gd name="T52" fmla="*/ 96 w 200"/>
              <a:gd name="T53" fmla="*/ 12 h 200"/>
              <a:gd name="T54" fmla="*/ 96 w 200"/>
              <a:gd name="T55" fmla="*/ 8 h 200"/>
              <a:gd name="T56" fmla="*/ 100 w 200"/>
              <a:gd name="T57" fmla="*/ 8 h 200"/>
              <a:gd name="T58" fmla="*/ 192 w 200"/>
              <a:gd name="T59" fmla="*/ 100 h 200"/>
              <a:gd name="T60" fmla="*/ 100 w 200"/>
              <a:gd name="T6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8"/>
          <p:cNvSpPr>
            <a:spLocks noEditPoints="1"/>
          </p:cNvSpPr>
          <p:nvPr/>
        </p:nvSpPr>
        <p:spPr bwMode="auto">
          <a:xfrm>
            <a:off x="6376988" y="3668713"/>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04 w 192"/>
              <a:gd name="T11" fmla="*/ 112 h 192"/>
              <a:gd name="T12" fmla="*/ 48 w 192"/>
              <a:gd name="T13" fmla="*/ 112 h 192"/>
              <a:gd name="T14" fmla="*/ 48 w 192"/>
              <a:gd name="T15" fmla="*/ 104 h 192"/>
              <a:gd name="T16" fmla="*/ 96 w 192"/>
              <a:gd name="T17" fmla="*/ 104 h 192"/>
              <a:gd name="T18" fmla="*/ 96 w 192"/>
              <a:gd name="T19" fmla="*/ 32 h 192"/>
              <a:gd name="T20" fmla="*/ 104 w 192"/>
              <a:gd name="T21" fmla="*/ 32 h 192"/>
              <a:gd name="T22" fmla="*/ 104 w 192"/>
              <a:gd name="T23"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04" y="112"/>
                </a:moveTo>
                <a:cubicBezTo>
                  <a:pt x="48" y="112"/>
                  <a:pt x="48" y="112"/>
                  <a:pt x="48" y="112"/>
                </a:cubicBezTo>
                <a:cubicBezTo>
                  <a:pt x="48" y="104"/>
                  <a:pt x="48" y="104"/>
                  <a:pt x="48" y="104"/>
                </a:cubicBezTo>
                <a:cubicBezTo>
                  <a:pt x="96" y="104"/>
                  <a:pt x="96" y="104"/>
                  <a:pt x="96" y="104"/>
                </a:cubicBezTo>
                <a:cubicBezTo>
                  <a:pt x="96" y="32"/>
                  <a:pt x="96" y="32"/>
                  <a:pt x="96" y="32"/>
                </a:cubicBezTo>
                <a:cubicBezTo>
                  <a:pt x="104" y="32"/>
                  <a:pt x="104" y="32"/>
                  <a:pt x="104" y="32"/>
                </a:cubicBezTo>
                <a:lnTo>
                  <a:pt x="104" y="11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9"/>
          <p:cNvSpPr>
            <a:spLocks noEditPoints="1"/>
          </p:cNvSpPr>
          <p:nvPr/>
        </p:nvSpPr>
        <p:spPr bwMode="auto">
          <a:xfrm>
            <a:off x="7327901" y="2679701"/>
            <a:ext cx="514350" cy="512763"/>
          </a:xfrm>
          <a:custGeom>
            <a:avLst/>
            <a:gdLst>
              <a:gd name="T0" fmla="*/ 134 w 189"/>
              <a:gd name="T1" fmla="*/ 124 h 188"/>
              <a:gd name="T2" fmla="*/ 152 w 189"/>
              <a:gd name="T3" fmla="*/ 76 h 188"/>
              <a:gd name="T4" fmla="*/ 76 w 189"/>
              <a:gd name="T5" fmla="*/ 0 h 188"/>
              <a:gd name="T6" fmla="*/ 0 w 189"/>
              <a:gd name="T7" fmla="*/ 76 h 188"/>
              <a:gd name="T8" fmla="*/ 76 w 189"/>
              <a:gd name="T9" fmla="*/ 152 h 188"/>
              <a:gd name="T10" fmla="*/ 125 w 189"/>
              <a:gd name="T11" fmla="*/ 134 h 188"/>
              <a:gd name="T12" fmla="*/ 179 w 189"/>
              <a:gd name="T13" fmla="*/ 188 h 188"/>
              <a:gd name="T14" fmla="*/ 189 w 189"/>
              <a:gd name="T15" fmla="*/ 179 h 188"/>
              <a:gd name="T16" fmla="*/ 134 w 189"/>
              <a:gd name="T17" fmla="*/ 124 h 188"/>
              <a:gd name="T18" fmla="*/ 76 w 189"/>
              <a:gd name="T19" fmla="*/ 144 h 188"/>
              <a:gd name="T20" fmla="*/ 8 w 189"/>
              <a:gd name="T21" fmla="*/ 76 h 188"/>
              <a:gd name="T22" fmla="*/ 76 w 189"/>
              <a:gd name="T23" fmla="*/ 8 h 188"/>
              <a:gd name="T24" fmla="*/ 144 w 189"/>
              <a:gd name="T25" fmla="*/ 76 h 188"/>
              <a:gd name="T26" fmla="*/ 76 w 189"/>
              <a:gd name="T27" fmla="*/ 14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8">
                <a:moveTo>
                  <a:pt x="134" y="124"/>
                </a:moveTo>
                <a:cubicBezTo>
                  <a:pt x="145" y="111"/>
                  <a:pt x="152" y="94"/>
                  <a:pt x="152" y="76"/>
                </a:cubicBezTo>
                <a:cubicBezTo>
                  <a:pt x="152" y="34"/>
                  <a:pt x="118" y="0"/>
                  <a:pt x="76" y="0"/>
                </a:cubicBezTo>
                <a:cubicBezTo>
                  <a:pt x="34" y="0"/>
                  <a:pt x="0" y="34"/>
                  <a:pt x="0" y="76"/>
                </a:cubicBezTo>
                <a:cubicBezTo>
                  <a:pt x="0" y="118"/>
                  <a:pt x="34" y="152"/>
                  <a:pt x="76" y="152"/>
                </a:cubicBezTo>
                <a:cubicBezTo>
                  <a:pt x="94" y="152"/>
                  <a:pt x="111" y="145"/>
                  <a:pt x="125" y="134"/>
                </a:cubicBezTo>
                <a:cubicBezTo>
                  <a:pt x="179" y="188"/>
                  <a:pt x="179" y="188"/>
                  <a:pt x="179" y="188"/>
                </a:cubicBezTo>
                <a:cubicBezTo>
                  <a:pt x="189" y="179"/>
                  <a:pt x="189" y="179"/>
                  <a:pt x="189" y="179"/>
                </a:cubicBezTo>
                <a:lnTo>
                  <a:pt x="134" y="124"/>
                </a:lnTo>
                <a:close/>
                <a:moveTo>
                  <a:pt x="76" y="144"/>
                </a:moveTo>
                <a:cubicBezTo>
                  <a:pt x="38" y="144"/>
                  <a:pt x="8" y="113"/>
                  <a:pt x="8" y="76"/>
                </a:cubicBezTo>
                <a:cubicBezTo>
                  <a:pt x="8" y="38"/>
                  <a:pt x="38" y="8"/>
                  <a:pt x="76" y="8"/>
                </a:cubicBezTo>
                <a:cubicBezTo>
                  <a:pt x="113" y="8"/>
                  <a:pt x="144" y="38"/>
                  <a:pt x="144" y="76"/>
                </a:cubicBezTo>
                <a:cubicBezTo>
                  <a:pt x="144" y="113"/>
                  <a:pt x="113" y="144"/>
                  <a:pt x="76" y="14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Oval 40"/>
          <p:cNvSpPr>
            <a:spLocks noChangeArrowheads="1"/>
          </p:cNvSpPr>
          <p:nvPr/>
        </p:nvSpPr>
        <p:spPr bwMode="auto">
          <a:xfrm>
            <a:off x="7370763" y="2722563"/>
            <a:ext cx="327025" cy="327025"/>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1"/>
          <p:cNvSpPr>
            <a:spLocks noEditPoints="1"/>
          </p:cNvSpPr>
          <p:nvPr/>
        </p:nvSpPr>
        <p:spPr bwMode="auto">
          <a:xfrm>
            <a:off x="7399338" y="3635376"/>
            <a:ext cx="412750" cy="546100"/>
          </a:xfrm>
          <a:custGeom>
            <a:avLst/>
            <a:gdLst>
              <a:gd name="T0" fmla="*/ 112 w 152"/>
              <a:gd name="T1" fmla="*/ 24 h 200"/>
              <a:gd name="T2" fmla="*/ 112 w 152"/>
              <a:gd name="T3" fmla="*/ 16 h 200"/>
              <a:gd name="T4" fmla="*/ 96 w 152"/>
              <a:gd name="T5" fmla="*/ 0 h 200"/>
              <a:gd name="T6" fmla="*/ 56 w 152"/>
              <a:gd name="T7" fmla="*/ 0 h 200"/>
              <a:gd name="T8" fmla="*/ 40 w 152"/>
              <a:gd name="T9" fmla="*/ 16 h 200"/>
              <a:gd name="T10" fmla="*/ 40 w 152"/>
              <a:gd name="T11" fmla="*/ 24 h 200"/>
              <a:gd name="T12" fmla="*/ 0 w 152"/>
              <a:gd name="T13" fmla="*/ 24 h 200"/>
              <a:gd name="T14" fmla="*/ 0 w 152"/>
              <a:gd name="T15" fmla="*/ 32 h 200"/>
              <a:gd name="T16" fmla="*/ 9 w 152"/>
              <a:gd name="T17" fmla="*/ 32 h 200"/>
              <a:gd name="T18" fmla="*/ 17 w 152"/>
              <a:gd name="T19" fmla="*/ 184 h 200"/>
              <a:gd name="T20" fmla="*/ 33 w 152"/>
              <a:gd name="T21" fmla="*/ 200 h 200"/>
              <a:gd name="T22" fmla="*/ 121 w 152"/>
              <a:gd name="T23" fmla="*/ 200 h 200"/>
              <a:gd name="T24" fmla="*/ 137 w 152"/>
              <a:gd name="T25" fmla="*/ 184 h 200"/>
              <a:gd name="T26" fmla="*/ 145 w 152"/>
              <a:gd name="T27" fmla="*/ 32 h 200"/>
              <a:gd name="T28" fmla="*/ 152 w 152"/>
              <a:gd name="T29" fmla="*/ 32 h 200"/>
              <a:gd name="T30" fmla="*/ 152 w 152"/>
              <a:gd name="T31" fmla="*/ 24 h 200"/>
              <a:gd name="T32" fmla="*/ 11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49 w 152"/>
              <a:gd name="T49" fmla="*/ 176 h 200"/>
              <a:gd name="T50" fmla="*/ 40 w 152"/>
              <a:gd name="T51" fmla="*/ 48 h 200"/>
              <a:gd name="T52" fmla="*/ 48 w 152"/>
              <a:gd name="T53" fmla="*/ 48 h 200"/>
              <a:gd name="T54" fmla="*/ 57 w 152"/>
              <a:gd name="T55" fmla="*/ 176 h 200"/>
              <a:gd name="T56" fmla="*/ 49 w 152"/>
              <a:gd name="T57" fmla="*/ 176 h 200"/>
              <a:gd name="T58" fmla="*/ 80 w 152"/>
              <a:gd name="T59" fmla="*/ 176 h 200"/>
              <a:gd name="T60" fmla="*/ 72 w 152"/>
              <a:gd name="T61" fmla="*/ 176 h 200"/>
              <a:gd name="T62" fmla="*/ 72 w 152"/>
              <a:gd name="T63" fmla="*/ 48 h 200"/>
              <a:gd name="T64" fmla="*/ 80 w 152"/>
              <a:gd name="T65" fmla="*/ 48 h 200"/>
              <a:gd name="T66" fmla="*/ 80 w 152"/>
              <a:gd name="T67" fmla="*/ 176 h 200"/>
              <a:gd name="T68" fmla="*/ 104 w 152"/>
              <a:gd name="T69" fmla="*/ 176 h 200"/>
              <a:gd name="T70" fmla="*/ 96 w 152"/>
              <a:gd name="T71" fmla="*/ 176 h 200"/>
              <a:gd name="T72" fmla="*/ 105 w 152"/>
              <a:gd name="T73" fmla="*/ 48 h 200"/>
              <a:gd name="T74" fmla="*/ 112 w 152"/>
              <a:gd name="T75" fmla="*/ 48 h 200"/>
              <a:gd name="T76" fmla="*/ 104 w 152"/>
              <a:gd name="T77" fmla="*/ 1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200">
                <a:moveTo>
                  <a:pt x="112" y="24"/>
                </a:move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3"/>
                  <a:pt x="24" y="200"/>
                  <a:pt x="33" y="200"/>
                </a:cubicBezTo>
                <a:cubicBezTo>
                  <a:pt x="121" y="200"/>
                  <a:pt x="121" y="200"/>
                  <a:pt x="121" y="200"/>
                </a:cubicBezTo>
                <a:cubicBezTo>
                  <a:pt x="130" y="200"/>
                  <a:pt x="137" y="193"/>
                  <a:pt x="137" y="184"/>
                </a:cubicBezTo>
                <a:cubicBezTo>
                  <a:pt x="145" y="32"/>
                  <a:pt x="145" y="32"/>
                  <a:pt x="145" y="32"/>
                </a:cubicBezTo>
                <a:cubicBezTo>
                  <a:pt x="152" y="32"/>
                  <a:pt x="152" y="32"/>
                  <a:pt x="152" y="32"/>
                </a:cubicBezTo>
                <a:cubicBezTo>
                  <a:pt x="152" y="24"/>
                  <a:pt x="152" y="24"/>
                  <a:pt x="152" y="24"/>
                </a:cubicBezTo>
                <a:lnTo>
                  <a:pt x="11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49" y="176"/>
                </a:moveTo>
                <a:cubicBezTo>
                  <a:pt x="40" y="48"/>
                  <a:pt x="40" y="48"/>
                  <a:pt x="40" y="48"/>
                </a:cubicBezTo>
                <a:cubicBezTo>
                  <a:pt x="48" y="48"/>
                  <a:pt x="48" y="48"/>
                  <a:pt x="48" y="48"/>
                </a:cubicBezTo>
                <a:cubicBezTo>
                  <a:pt x="57" y="176"/>
                  <a:pt x="57" y="176"/>
                  <a:pt x="57" y="176"/>
                </a:cubicBezTo>
                <a:lnTo>
                  <a:pt x="49" y="176"/>
                </a:lnTo>
                <a:close/>
                <a:moveTo>
                  <a:pt x="80" y="176"/>
                </a:moveTo>
                <a:cubicBezTo>
                  <a:pt x="72" y="176"/>
                  <a:pt x="72" y="176"/>
                  <a:pt x="72" y="176"/>
                </a:cubicBezTo>
                <a:cubicBezTo>
                  <a:pt x="72" y="48"/>
                  <a:pt x="72" y="48"/>
                  <a:pt x="72" y="48"/>
                </a:cubicBezTo>
                <a:cubicBezTo>
                  <a:pt x="80" y="48"/>
                  <a:pt x="80" y="48"/>
                  <a:pt x="80" y="48"/>
                </a:cubicBezTo>
                <a:lnTo>
                  <a:pt x="80" y="176"/>
                </a:lnTo>
                <a:close/>
                <a:moveTo>
                  <a:pt x="104" y="176"/>
                </a:moveTo>
                <a:cubicBezTo>
                  <a:pt x="96" y="176"/>
                  <a:pt x="96" y="176"/>
                  <a:pt x="96" y="176"/>
                </a:cubicBezTo>
                <a:cubicBezTo>
                  <a:pt x="105" y="48"/>
                  <a:pt x="105" y="48"/>
                  <a:pt x="105" y="48"/>
                </a:cubicBezTo>
                <a:cubicBezTo>
                  <a:pt x="112" y="48"/>
                  <a:pt x="112" y="48"/>
                  <a:pt x="112" y="48"/>
                </a:cubicBezTo>
                <a:lnTo>
                  <a:pt x="104" y="17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2"/>
          <p:cNvSpPr>
            <a:spLocks noEditPoints="1"/>
          </p:cNvSpPr>
          <p:nvPr/>
        </p:nvSpPr>
        <p:spPr bwMode="auto">
          <a:xfrm>
            <a:off x="7323138" y="1782763"/>
            <a:ext cx="542925" cy="371475"/>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3"/>
          <p:cNvSpPr/>
          <p:nvPr/>
        </p:nvSpPr>
        <p:spPr bwMode="auto">
          <a:xfrm>
            <a:off x="8313738" y="1724026"/>
            <a:ext cx="522288" cy="141288"/>
          </a:xfrm>
          <a:custGeom>
            <a:avLst/>
            <a:gdLst>
              <a:gd name="T0" fmla="*/ 0 w 329"/>
              <a:gd name="T1" fmla="*/ 0 h 89"/>
              <a:gd name="T2" fmla="*/ 0 w 329"/>
              <a:gd name="T3" fmla="*/ 89 h 89"/>
              <a:gd name="T4" fmla="*/ 14 w 329"/>
              <a:gd name="T5" fmla="*/ 89 h 89"/>
              <a:gd name="T6" fmla="*/ 28 w 329"/>
              <a:gd name="T7" fmla="*/ 89 h 89"/>
              <a:gd name="T8" fmla="*/ 302 w 329"/>
              <a:gd name="T9" fmla="*/ 89 h 89"/>
              <a:gd name="T10" fmla="*/ 315 w 329"/>
              <a:gd name="T11" fmla="*/ 89 h 89"/>
              <a:gd name="T12" fmla="*/ 329 w 329"/>
              <a:gd name="T13" fmla="*/ 89 h 89"/>
              <a:gd name="T14" fmla="*/ 329 w 329"/>
              <a:gd name="T15" fmla="*/ 0 h 89"/>
              <a:gd name="T16" fmla="*/ 0 w 32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89">
                <a:moveTo>
                  <a:pt x="0" y="0"/>
                </a:moveTo>
                <a:lnTo>
                  <a:pt x="0" y="89"/>
                </a:lnTo>
                <a:lnTo>
                  <a:pt x="14" y="89"/>
                </a:lnTo>
                <a:lnTo>
                  <a:pt x="28" y="89"/>
                </a:lnTo>
                <a:lnTo>
                  <a:pt x="302" y="89"/>
                </a:lnTo>
                <a:lnTo>
                  <a:pt x="315" y="89"/>
                </a:lnTo>
                <a:lnTo>
                  <a:pt x="329" y="89"/>
                </a:lnTo>
                <a:lnTo>
                  <a:pt x="329" y="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4"/>
          <p:cNvSpPr>
            <a:spLocks noEditPoints="1"/>
          </p:cNvSpPr>
          <p:nvPr/>
        </p:nvSpPr>
        <p:spPr bwMode="auto">
          <a:xfrm>
            <a:off x="8335963" y="1887538"/>
            <a:ext cx="477838" cy="327025"/>
          </a:xfrm>
          <a:custGeom>
            <a:avLst/>
            <a:gdLst>
              <a:gd name="T0" fmla="*/ 8 w 176"/>
              <a:gd name="T1" fmla="*/ 0 h 120"/>
              <a:gd name="T2" fmla="*/ 0 w 176"/>
              <a:gd name="T3" fmla="*/ 0 h 120"/>
              <a:gd name="T4" fmla="*/ 0 w 176"/>
              <a:gd name="T5" fmla="*/ 120 h 120"/>
              <a:gd name="T6" fmla="*/ 176 w 176"/>
              <a:gd name="T7" fmla="*/ 120 h 120"/>
              <a:gd name="T8" fmla="*/ 176 w 176"/>
              <a:gd name="T9" fmla="*/ 0 h 120"/>
              <a:gd name="T10" fmla="*/ 168 w 176"/>
              <a:gd name="T11" fmla="*/ 0 h 120"/>
              <a:gd name="T12" fmla="*/ 8 w 176"/>
              <a:gd name="T13" fmla="*/ 0 h 120"/>
              <a:gd name="T14" fmla="*/ 124 w 176"/>
              <a:gd name="T15" fmla="*/ 29 h 120"/>
              <a:gd name="T16" fmla="*/ 117 w 176"/>
              <a:gd name="T17" fmla="*/ 36 h 120"/>
              <a:gd name="T18" fmla="*/ 59 w 176"/>
              <a:gd name="T19" fmla="*/ 36 h 120"/>
              <a:gd name="T20" fmla="*/ 52 w 176"/>
              <a:gd name="T21" fmla="*/ 29 h 120"/>
              <a:gd name="T22" fmla="*/ 52 w 176"/>
              <a:gd name="T23" fmla="*/ 26 h 120"/>
              <a:gd name="T24" fmla="*/ 59 w 176"/>
              <a:gd name="T25" fmla="*/ 20 h 120"/>
              <a:gd name="T26" fmla="*/ 117 w 176"/>
              <a:gd name="T27" fmla="*/ 20 h 120"/>
              <a:gd name="T28" fmla="*/ 124 w 176"/>
              <a:gd name="T29" fmla="*/ 26 h 120"/>
              <a:gd name="T30" fmla="*/ 124 w 176"/>
              <a:gd name="T31"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20">
                <a:moveTo>
                  <a:pt x="8" y="0"/>
                </a:moveTo>
                <a:cubicBezTo>
                  <a:pt x="0" y="0"/>
                  <a:pt x="0" y="0"/>
                  <a:pt x="0" y="0"/>
                </a:cubicBezTo>
                <a:cubicBezTo>
                  <a:pt x="0" y="120"/>
                  <a:pt x="0" y="120"/>
                  <a:pt x="0" y="120"/>
                </a:cubicBezTo>
                <a:cubicBezTo>
                  <a:pt x="176" y="120"/>
                  <a:pt x="176" y="120"/>
                  <a:pt x="176" y="120"/>
                </a:cubicBezTo>
                <a:cubicBezTo>
                  <a:pt x="176" y="0"/>
                  <a:pt x="176" y="0"/>
                  <a:pt x="176" y="0"/>
                </a:cubicBezTo>
                <a:cubicBezTo>
                  <a:pt x="168" y="0"/>
                  <a:pt x="168" y="0"/>
                  <a:pt x="168" y="0"/>
                </a:cubicBezTo>
                <a:lnTo>
                  <a:pt x="8" y="0"/>
                </a:lnTo>
                <a:close/>
                <a:moveTo>
                  <a:pt x="124" y="29"/>
                </a:moveTo>
                <a:cubicBezTo>
                  <a:pt x="124" y="33"/>
                  <a:pt x="121" y="36"/>
                  <a:pt x="117" y="36"/>
                </a:cubicBezTo>
                <a:cubicBezTo>
                  <a:pt x="59" y="36"/>
                  <a:pt x="59" y="36"/>
                  <a:pt x="59" y="36"/>
                </a:cubicBezTo>
                <a:cubicBezTo>
                  <a:pt x="55" y="36"/>
                  <a:pt x="52" y="33"/>
                  <a:pt x="52" y="29"/>
                </a:cubicBezTo>
                <a:cubicBezTo>
                  <a:pt x="52" y="26"/>
                  <a:pt x="52" y="26"/>
                  <a:pt x="52" y="26"/>
                </a:cubicBezTo>
                <a:cubicBezTo>
                  <a:pt x="52" y="23"/>
                  <a:pt x="55" y="20"/>
                  <a:pt x="59" y="20"/>
                </a:cubicBezTo>
                <a:cubicBezTo>
                  <a:pt x="117" y="20"/>
                  <a:pt x="117" y="20"/>
                  <a:pt x="117" y="20"/>
                </a:cubicBezTo>
                <a:cubicBezTo>
                  <a:pt x="121" y="20"/>
                  <a:pt x="124" y="23"/>
                  <a:pt x="124" y="26"/>
                </a:cubicBezTo>
                <a:lnTo>
                  <a:pt x="124" y="29"/>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5"/>
          <p:cNvSpPr/>
          <p:nvPr/>
        </p:nvSpPr>
        <p:spPr bwMode="auto">
          <a:xfrm>
            <a:off x="2709863" y="1695451"/>
            <a:ext cx="173038" cy="174625"/>
          </a:xfrm>
          <a:custGeom>
            <a:avLst/>
            <a:gdLst>
              <a:gd name="T0" fmla="*/ 0 w 109"/>
              <a:gd name="T1" fmla="*/ 0 h 110"/>
              <a:gd name="T2" fmla="*/ 0 w 109"/>
              <a:gd name="T3" fmla="*/ 110 h 110"/>
              <a:gd name="T4" fmla="*/ 109 w 109"/>
              <a:gd name="T5" fmla="*/ 110 h 110"/>
              <a:gd name="T6" fmla="*/ 0 w 109"/>
              <a:gd name="T7" fmla="*/ 0 h 110"/>
            </a:gdLst>
            <a:ahLst/>
            <a:cxnLst>
              <a:cxn ang="0">
                <a:pos x="T0" y="T1"/>
              </a:cxn>
              <a:cxn ang="0">
                <a:pos x="T2" y="T3"/>
              </a:cxn>
              <a:cxn ang="0">
                <a:pos x="T4" y="T5"/>
              </a:cxn>
              <a:cxn ang="0">
                <a:pos x="T6" y="T7"/>
              </a:cxn>
            </a:cxnLst>
            <a:rect l="0" t="0" r="r" b="b"/>
            <a:pathLst>
              <a:path w="109" h="110">
                <a:moveTo>
                  <a:pt x="0" y="0"/>
                </a:moveTo>
                <a:lnTo>
                  <a:pt x="0" y="110"/>
                </a:lnTo>
                <a:lnTo>
                  <a:pt x="109" y="11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6"/>
          <p:cNvSpPr/>
          <p:nvPr/>
        </p:nvSpPr>
        <p:spPr bwMode="auto">
          <a:xfrm>
            <a:off x="2513013" y="1695451"/>
            <a:ext cx="381000" cy="523875"/>
          </a:xfrm>
          <a:custGeom>
            <a:avLst/>
            <a:gdLst>
              <a:gd name="T0" fmla="*/ 110 w 240"/>
              <a:gd name="T1" fmla="*/ 124 h 330"/>
              <a:gd name="T2" fmla="*/ 110 w 240"/>
              <a:gd name="T3" fmla="*/ 0 h 330"/>
              <a:gd name="T4" fmla="*/ 110 w 240"/>
              <a:gd name="T5" fmla="*/ 0 h 330"/>
              <a:gd name="T6" fmla="*/ 0 w 240"/>
              <a:gd name="T7" fmla="*/ 0 h 330"/>
              <a:gd name="T8" fmla="*/ 0 w 240"/>
              <a:gd name="T9" fmla="*/ 330 h 330"/>
              <a:gd name="T10" fmla="*/ 240 w 240"/>
              <a:gd name="T11" fmla="*/ 330 h 330"/>
              <a:gd name="T12" fmla="*/ 240 w 240"/>
              <a:gd name="T13" fmla="*/ 124 h 330"/>
              <a:gd name="T14" fmla="*/ 110 w 240"/>
              <a:gd name="T15" fmla="*/ 124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330">
                <a:moveTo>
                  <a:pt x="110" y="124"/>
                </a:moveTo>
                <a:lnTo>
                  <a:pt x="110" y="0"/>
                </a:lnTo>
                <a:lnTo>
                  <a:pt x="110" y="0"/>
                </a:lnTo>
                <a:lnTo>
                  <a:pt x="0" y="0"/>
                </a:lnTo>
                <a:lnTo>
                  <a:pt x="0" y="330"/>
                </a:lnTo>
                <a:lnTo>
                  <a:pt x="240" y="330"/>
                </a:lnTo>
                <a:lnTo>
                  <a:pt x="240" y="124"/>
                </a:lnTo>
                <a:lnTo>
                  <a:pt x="110" y="12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7"/>
          <p:cNvSpPr/>
          <p:nvPr/>
        </p:nvSpPr>
        <p:spPr bwMode="auto">
          <a:xfrm>
            <a:off x="2366963" y="4691063"/>
            <a:ext cx="652463" cy="411163"/>
          </a:xfrm>
          <a:custGeom>
            <a:avLst/>
            <a:gdLst>
              <a:gd name="T0" fmla="*/ 197 w 240"/>
              <a:gd name="T1" fmla="*/ 63 h 151"/>
              <a:gd name="T2" fmla="*/ 197 w 240"/>
              <a:gd name="T3" fmla="*/ 62 h 151"/>
              <a:gd name="T4" fmla="*/ 135 w 240"/>
              <a:gd name="T5" fmla="*/ 0 h 151"/>
              <a:gd name="T6" fmla="*/ 79 w 240"/>
              <a:gd name="T7" fmla="*/ 35 h 151"/>
              <a:gd name="T8" fmla="*/ 64 w 240"/>
              <a:gd name="T9" fmla="*/ 31 h 151"/>
              <a:gd name="T10" fmla="*/ 33 w 240"/>
              <a:gd name="T11" fmla="*/ 58 h 151"/>
              <a:gd name="T12" fmla="*/ 0 w 240"/>
              <a:gd name="T13" fmla="*/ 103 h 151"/>
              <a:gd name="T14" fmla="*/ 48 w 240"/>
              <a:gd name="T15" fmla="*/ 151 h 151"/>
              <a:gd name="T16" fmla="*/ 197 w 240"/>
              <a:gd name="T17" fmla="*/ 151 h 151"/>
              <a:gd name="T18" fmla="*/ 197 w 240"/>
              <a:gd name="T19" fmla="*/ 151 h 151"/>
              <a:gd name="T20" fmla="*/ 240 w 240"/>
              <a:gd name="T21" fmla="*/ 107 h 151"/>
              <a:gd name="T22" fmla="*/ 197 w 240"/>
              <a:gd name="T2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51">
                <a:moveTo>
                  <a:pt x="197" y="63"/>
                </a:moveTo>
                <a:cubicBezTo>
                  <a:pt x="197" y="63"/>
                  <a:pt x="197" y="62"/>
                  <a:pt x="197" y="62"/>
                </a:cubicBezTo>
                <a:cubicBezTo>
                  <a:pt x="197" y="27"/>
                  <a:pt x="169" y="0"/>
                  <a:pt x="135" y="0"/>
                </a:cubicBezTo>
                <a:cubicBezTo>
                  <a:pt x="110" y="0"/>
                  <a:pt x="89" y="14"/>
                  <a:pt x="79" y="35"/>
                </a:cubicBezTo>
                <a:cubicBezTo>
                  <a:pt x="74" y="33"/>
                  <a:pt x="70" y="31"/>
                  <a:pt x="64" y="31"/>
                </a:cubicBezTo>
                <a:cubicBezTo>
                  <a:pt x="49" y="31"/>
                  <a:pt x="35" y="43"/>
                  <a:pt x="33" y="58"/>
                </a:cubicBezTo>
                <a:cubicBezTo>
                  <a:pt x="14" y="65"/>
                  <a:pt x="0" y="82"/>
                  <a:pt x="0" y="103"/>
                </a:cubicBezTo>
                <a:cubicBezTo>
                  <a:pt x="0" y="130"/>
                  <a:pt x="22" y="151"/>
                  <a:pt x="48" y="151"/>
                </a:cubicBezTo>
                <a:cubicBezTo>
                  <a:pt x="197" y="151"/>
                  <a:pt x="197" y="151"/>
                  <a:pt x="197" y="151"/>
                </a:cubicBezTo>
                <a:cubicBezTo>
                  <a:pt x="197" y="151"/>
                  <a:pt x="197" y="151"/>
                  <a:pt x="197" y="151"/>
                </a:cubicBezTo>
                <a:cubicBezTo>
                  <a:pt x="221" y="151"/>
                  <a:pt x="240" y="132"/>
                  <a:pt x="240" y="107"/>
                </a:cubicBezTo>
                <a:cubicBezTo>
                  <a:pt x="240" y="83"/>
                  <a:pt x="221" y="64"/>
                  <a:pt x="197" y="6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8"/>
          <p:cNvSpPr/>
          <p:nvPr/>
        </p:nvSpPr>
        <p:spPr bwMode="auto">
          <a:xfrm>
            <a:off x="5421313" y="4745038"/>
            <a:ext cx="509588" cy="392113"/>
          </a:xfrm>
          <a:custGeom>
            <a:avLst/>
            <a:gdLst>
              <a:gd name="T0" fmla="*/ 291 w 321"/>
              <a:gd name="T1" fmla="*/ 0 h 247"/>
              <a:gd name="T2" fmla="*/ 273 w 321"/>
              <a:gd name="T3" fmla="*/ 0 h 247"/>
              <a:gd name="T4" fmla="*/ 260 w 321"/>
              <a:gd name="T5" fmla="*/ 0 h 247"/>
              <a:gd name="T6" fmla="*/ 234 w 321"/>
              <a:gd name="T7" fmla="*/ 0 h 247"/>
              <a:gd name="T8" fmla="*/ 0 w 321"/>
              <a:gd name="T9" fmla="*/ 0 h 247"/>
              <a:gd name="T10" fmla="*/ 0 w 321"/>
              <a:gd name="T11" fmla="*/ 9 h 247"/>
              <a:gd name="T12" fmla="*/ 0 w 321"/>
              <a:gd name="T13" fmla="*/ 178 h 247"/>
              <a:gd name="T14" fmla="*/ 0 w 321"/>
              <a:gd name="T15" fmla="*/ 192 h 247"/>
              <a:gd name="T16" fmla="*/ 0 w 321"/>
              <a:gd name="T17" fmla="*/ 197 h 247"/>
              <a:gd name="T18" fmla="*/ 0 w 321"/>
              <a:gd name="T19" fmla="*/ 247 h 247"/>
              <a:gd name="T20" fmla="*/ 321 w 321"/>
              <a:gd name="T21" fmla="*/ 247 h 247"/>
              <a:gd name="T22" fmla="*/ 321 w 321"/>
              <a:gd name="T23" fmla="*/ 0 h 247"/>
              <a:gd name="T24" fmla="*/ 291 w 321"/>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247">
                <a:moveTo>
                  <a:pt x="291" y="0"/>
                </a:moveTo>
                <a:lnTo>
                  <a:pt x="273" y="0"/>
                </a:lnTo>
                <a:lnTo>
                  <a:pt x="260" y="0"/>
                </a:lnTo>
                <a:lnTo>
                  <a:pt x="234" y="0"/>
                </a:lnTo>
                <a:lnTo>
                  <a:pt x="0" y="0"/>
                </a:lnTo>
                <a:lnTo>
                  <a:pt x="0" y="9"/>
                </a:lnTo>
                <a:lnTo>
                  <a:pt x="0" y="178"/>
                </a:lnTo>
                <a:lnTo>
                  <a:pt x="0" y="192"/>
                </a:lnTo>
                <a:lnTo>
                  <a:pt x="0" y="197"/>
                </a:lnTo>
                <a:lnTo>
                  <a:pt x="0" y="247"/>
                </a:lnTo>
                <a:lnTo>
                  <a:pt x="321" y="247"/>
                </a:lnTo>
                <a:lnTo>
                  <a:pt x="321" y="0"/>
                </a:lnTo>
                <a:lnTo>
                  <a:pt x="291"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9"/>
          <p:cNvSpPr/>
          <p:nvPr/>
        </p:nvSpPr>
        <p:spPr bwMode="auto">
          <a:xfrm>
            <a:off x="5345113" y="4657726"/>
            <a:ext cx="509588" cy="392113"/>
          </a:xfrm>
          <a:custGeom>
            <a:avLst/>
            <a:gdLst>
              <a:gd name="T0" fmla="*/ 308 w 321"/>
              <a:gd name="T1" fmla="*/ 41 h 247"/>
              <a:gd name="T2" fmla="*/ 321 w 321"/>
              <a:gd name="T3" fmla="*/ 41 h 247"/>
              <a:gd name="T4" fmla="*/ 321 w 321"/>
              <a:gd name="T5" fmla="*/ 0 h 247"/>
              <a:gd name="T6" fmla="*/ 0 w 321"/>
              <a:gd name="T7" fmla="*/ 0 h 247"/>
              <a:gd name="T8" fmla="*/ 0 w 321"/>
              <a:gd name="T9" fmla="*/ 247 h 247"/>
              <a:gd name="T10" fmla="*/ 34 w 321"/>
              <a:gd name="T11" fmla="*/ 247 h 247"/>
              <a:gd name="T12" fmla="*/ 34 w 321"/>
              <a:gd name="T13" fmla="*/ 233 h 247"/>
              <a:gd name="T14" fmla="*/ 34 w 321"/>
              <a:gd name="T15" fmla="*/ 41 h 247"/>
              <a:gd name="T16" fmla="*/ 282 w 321"/>
              <a:gd name="T17" fmla="*/ 41 h 247"/>
              <a:gd name="T18" fmla="*/ 308 w 321"/>
              <a:gd name="T19" fmla="*/ 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47">
                <a:moveTo>
                  <a:pt x="308" y="41"/>
                </a:moveTo>
                <a:lnTo>
                  <a:pt x="321" y="41"/>
                </a:lnTo>
                <a:lnTo>
                  <a:pt x="321" y="0"/>
                </a:lnTo>
                <a:lnTo>
                  <a:pt x="0" y="0"/>
                </a:lnTo>
                <a:lnTo>
                  <a:pt x="0" y="247"/>
                </a:lnTo>
                <a:lnTo>
                  <a:pt x="34" y="247"/>
                </a:lnTo>
                <a:lnTo>
                  <a:pt x="34" y="233"/>
                </a:lnTo>
                <a:lnTo>
                  <a:pt x="34" y="41"/>
                </a:lnTo>
                <a:lnTo>
                  <a:pt x="282" y="41"/>
                </a:lnTo>
                <a:lnTo>
                  <a:pt x="308" y="4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0"/>
          <p:cNvSpPr>
            <a:spLocks noEditPoints="1"/>
          </p:cNvSpPr>
          <p:nvPr/>
        </p:nvSpPr>
        <p:spPr bwMode="auto">
          <a:xfrm>
            <a:off x="3344863" y="4692651"/>
            <a:ext cx="652463" cy="414338"/>
          </a:xfrm>
          <a:custGeom>
            <a:avLst/>
            <a:gdLst>
              <a:gd name="T0" fmla="*/ 196 w 240"/>
              <a:gd name="T1" fmla="*/ 64 h 152"/>
              <a:gd name="T2" fmla="*/ 197 w 240"/>
              <a:gd name="T3" fmla="*/ 62 h 152"/>
              <a:gd name="T4" fmla="*/ 135 w 240"/>
              <a:gd name="T5" fmla="*/ 0 h 152"/>
              <a:gd name="T6" fmla="*/ 79 w 240"/>
              <a:gd name="T7" fmla="*/ 35 h 152"/>
              <a:gd name="T8" fmla="*/ 64 w 240"/>
              <a:gd name="T9" fmla="*/ 32 h 152"/>
              <a:gd name="T10" fmla="*/ 33 w 240"/>
              <a:gd name="T11" fmla="*/ 58 h 152"/>
              <a:gd name="T12" fmla="*/ 0 w 240"/>
              <a:gd name="T13" fmla="*/ 104 h 152"/>
              <a:gd name="T14" fmla="*/ 48 w 240"/>
              <a:gd name="T15" fmla="*/ 152 h 152"/>
              <a:gd name="T16" fmla="*/ 197 w 240"/>
              <a:gd name="T17" fmla="*/ 152 h 152"/>
              <a:gd name="T18" fmla="*/ 197 w 240"/>
              <a:gd name="T19" fmla="*/ 152 h 152"/>
              <a:gd name="T20" fmla="*/ 240 w 240"/>
              <a:gd name="T21" fmla="*/ 108 h 152"/>
              <a:gd name="T22" fmla="*/ 196 w 240"/>
              <a:gd name="T23" fmla="*/ 64 h 152"/>
              <a:gd name="T24" fmla="*/ 120 w 240"/>
              <a:gd name="T25" fmla="*/ 124 h 152"/>
              <a:gd name="T26" fmla="*/ 84 w 240"/>
              <a:gd name="T27" fmla="*/ 88 h 152"/>
              <a:gd name="T28" fmla="*/ 120 w 240"/>
              <a:gd name="T29" fmla="*/ 52 h 152"/>
              <a:gd name="T30" fmla="*/ 120 w 240"/>
              <a:gd name="T31" fmla="*/ 40 h 152"/>
              <a:gd name="T32" fmla="*/ 150 w 240"/>
              <a:gd name="T33" fmla="*/ 57 h 152"/>
              <a:gd name="T34" fmla="*/ 120 w 240"/>
              <a:gd name="T35" fmla="*/ 75 h 152"/>
              <a:gd name="T36" fmla="*/ 120 w 240"/>
              <a:gd name="T37" fmla="*/ 60 h 152"/>
              <a:gd name="T38" fmla="*/ 92 w 240"/>
              <a:gd name="T39" fmla="*/ 88 h 152"/>
              <a:gd name="T40" fmla="*/ 120 w 240"/>
              <a:gd name="T41" fmla="*/ 116 h 152"/>
              <a:gd name="T42" fmla="*/ 148 w 240"/>
              <a:gd name="T43" fmla="*/ 88 h 152"/>
              <a:gd name="T44" fmla="*/ 156 w 240"/>
              <a:gd name="T45" fmla="*/ 88 h 152"/>
              <a:gd name="T46" fmla="*/ 120 w 240"/>
              <a:gd name="T47" fmla="*/ 1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152">
                <a:moveTo>
                  <a:pt x="196" y="64"/>
                </a:moveTo>
                <a:cubicBezTo>
                  <a:pt x="196" y="63"/>
                  <a:pt x="197" y="63"/>
                  <a:pt x="197" y="62"/>
                </a:cubicBezTo>
                <a:cubicBezTo>
                  <a:pt x="197" y="28"/>
                  <a:pt x="169" y="0"/>
                  <a:pt x="135" y="0"/>
                </a:cubicBezTo>
                <a:cubicBezTo>
                  <a:pt x="110" y="0"/>
                  <a:pt x="89" y="14"/>
                  <a:pt x="79" y="35"/>
                </a:cubicBezTo>
                <a:cubicBezTo>
                  <a:pt x="74" y="33"/>
                  <a:pt x="69" y="32"/>
                  <a:pt x="64" y="32"/>
                </a:cubicBezTo>
                <a:cubicBezTo>
                  <a:pt x="48" y="32"/>
                  <a:pt x="35" y="43"/>
                  <a:pt x="33" y="58"/>
                </a:cubicBezTo>
                <a:cubicBezTo>
                  <a:pt x="14" y="65"/>
                  <a:pt x="0" y="83"/>
                  <a:pt x="0" y="104"/>
                </a:cubicBezTo>
                <a:cubicBezTo>
                  <a:pt x="0" y="130"/>
                  <a:pt x="22" y="152"/>
                  <a:pt x="48" y="152"/>
                </a:cubicBezTo>
                <a:cubicBezTo>
                  <a:pt x="197" y="152"/>
                  <a:pt x="197" y="152"/>
                  <a:pt x="197" y="152"/>
                </a:cubicBezTo>
                <a:cubicBezTo>
                  <a:pt x="197" y="152"/>
                  <a:pt x="197" y="152"/>
                  <a:pt x="197" y="152"/>
                </a:cubicBezTo>
                <a:cubicBezTo>
                  <a:pt x="221" y="152"/>
                  <a:pt x="240" y="132"/>
                  <a:pt x="240" y="108"/>
                </a:cubicBezTo>
                <a:cubicBezTo>
                  <a:pt x="240" y="84"/>
                  <a:pt x="221" y="64"/>
                  <a:pt x="196" y="64"/>
                </a:cubicBezTo>
                <a:close/>
                <a:moveTo>
                  <a:pt x="120" y="124"/>
                </a:moveTo>
                <a:cubicBezTo>
                  <a:pt x="100" y="124"/>
                  <a:pt x="84" y="108"/>
                  <a:pt x="84" y="88"/>
                </a:cubicBezTo>
                <a:cubicBezTo>
                  <a:pt x="84" y="68"/>
                  <a:pt x="100" y="52"/>
                  <a:pt x="120" y="52"/>
                </a:cubicBezTo>
                <a:cubicBezTo>
                  <a:pt x="120" y="40"/>
                  <a:pt x="120" y="40"/>
                  <a:pt x="120" y="40"/>
                </a:cubicBezTo>
                <a:cubicBezTo>
                  <a:pt x="150" y="57"/>
                  <a:pt x="150" y="57"/>
                  <a:pt x="150" y="57"/>
                </a:cubicBezTo>
                <a:cubicBezTo>
                  <a:pt x="120" y="75"/>
                  <a:pt x="120" y="75"/>
                  <a:pt x="120" y="75"/>
                </a:cubicBezTo>
                <a:cubicBezTo>
                  <a:pt x="120" y="60"/>
                  <a:pt x="120" y="60"/>
                  <a:pt x="120" y="60"/>
                </a:cubicBezTo>
                <a:cubicBezTo>
                  <a:pt x="105" y="60"/>
                  <a:pt x="92" y="72"/>
                  <a:pt x="92" y="88"/>
                </a:cubicBezTo>
                <a:cubicBezTo>
                  <a:pt x="92" y="103"/>
                  <a:pt x="105" y="116"/>
                  <a:pt x="120" y="116"/>
                </a:cubicBezTo>
                <a:cubicBezTo>
                  <a:pt x="136" y="116"/>
                  <a:pt x="148" y="103"/>
                  <a:pt x="148" y="88"/>
                </a:cubicBezTo>
                <a:cubicBezTo>
                  <a:pt x="156" y="88"/>
                  <a:pt x="156" y="88"/>
                  <a:pt x="156" y="88"/>
                </a:cubicBezTo>
                <a:cubicBezTo>
                  <a:pt x="156" y="108"/>
                  <a:pt x="140" y="124"/>
                  <a:pt x="120" y="12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1"/>
          <p:cNvSpPr/>
          <p:nvPr/>
        </p:nvSpPr>
        <p:spPr bwMode="auto">
          <a:xfrm>
            <a:off x="6353176" y="4657726"/>
            <a:ext cx="512763" cy="327025"/>
          </a:xfrm>
          <a:custGeom>
            <a:avLst/>
            <a:gdLst>
              <a:gd name="T0" fmla="*/ 323 w 323"/>
              <a:gd name="T1" fmla="*/ 0 h 206"/>
              <a:gd name="T2" fmla="*/ 0 w 323"/>
              <a:gd name="T3" fmla="*/ 155 h 206"/>
              <a:gd name="T4" fmla="*/ 116 w 323"/>
              <a:gd name="T5" fmla="*/ 206 h 206"/>
              <a:gd name="T6" fmla="*/ 323 w 323"/>
              <a:gd name="T7" fmla="*/ 0 h 206"/>
            </a:gdLst>
            <a:ahLst/>
            <a:cxnLst>
              <a:cxn ang="0">
                <a:pos x="T0" y="T1"/>
              </a:cxn>
              <a:cxn ang="0">
                <a:pos x="T2" y="T3"/>
              </a:cxn>
              <a:cxn ang="0">
                <a:pos x="T4" y="T5"/>
              </a:cxn>
              <a:cxn ang="0">
                <a:pos x="T6" y="T7"/>
              </a:cxn>
            </a:cxnLst>
            <a:rect l="0" t="0" r="r" b="b"/>
            <a:pathLst>
              <a:path w="323" h="206">
                <a:moveTo>
                  <a:pt x="323" y="0"/>
                </a:moveTo>
                <a:lnTo>
                  <a:pt x="0" y="155"/>
                </a:lnTo>
                <a:lnTo>
                  <a:pt x="116" y="206"/>
                </a:lnTo>
                <a:lnTo>
                  <a:pt x="323"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2"/>
          <p:cNvSpPr/>
          <p:nvPr/>
        </p:nvSpPr>
        <p:spPr bwMode="auto">
          <a:xfrm>
            <a:off x="6553201" y="4672013"/>
            <a:ext cx="328613" cy="514350"/>
          </a:xfrm>
          <a:custGeom>
            <a:avLst/>
            <a:gdLst>
              <a:gd name="T0" fmla="*/ 0 w 207"/>
              <a:gd name="T1" fmla="*/ 207 h 324"/>
              <a:gd name="T2" fmla="*/ 59 w 207"/>
              <a:gd name="T3" fmla="*/ 324 h 324"/>
              <a:gd name="T4" fmla="*/ 207 w 207"/>
              <a:gd name="T5" fmla="*/ 0 h 324"/>
              <a:gd name="T6" fmla="*/ 0 w 207"/>
              <a:gd name="T7" fmla="*/ 207 h 324"/>
            </a:gdLst>
            <a:ahLst/>
            <a:cxnLst>
              <a:cxn ang="0">
                <a:pos x="T0" y="T1"/>
              </a:cxn>
              <a:cxn ang="0">
                <a:pos x="T2" y="T3"/>
              </a:cxn>
              <a:cxn ang="0">
                <a:pos x="T4" y="T5"/>
              </a:cxn>
              <a:cxn ang="0">
                <a:pos x="T6" y="T7"/>
              </a:cxn>
            </a:cxnLst>
            <a:rect l="0" t="0" r="r" b="b"/>
            <a:pathLst>
              <a:path w="207" h="324">
                <a:moveTo>
                  <a:pt x="0" y="207"/>
                </a:moveTo>
                <a:lnTo>
                  <a:pt x="59" y="324"/>
                </a:lnTo>
                <a:lnTo>
                  <a:pt x="207" y="0"/>
                </a:lnTo>
                <a:lnTo>
                  <a:pt x="0" y="207"/>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3"/>
          <p:cNvSpPr/>
          <p:nvPr/>
        </p:nvSpPr>
        <p:spPr bwMode="auto">
          <a:xfrm>
            <a:off x="9290051" y="1887538"/>
            <a:ext cx="520700" cy="304800"/>
          </a:xfrm>
          <a:custGeom>
            <a:avLst/>
            <a:gdLst>
              <a:gd name="T0" fmla="*/ 0 w 192"/>
              <a:gd name="T1" fmla="*/ 0 h 112"/>
              <a:gd name="T2" fmla="*/ 0 w 192"/>
              <a:gd name="T3" fmla="*/ 12 h 112"/>
              <a:gd name="T4" fmla="*/ 0 w 192"/>
              <a:gd name="T5" fmla="*/ 96 h 112"/>
              <a:gd name="T6" fmla="*/ 16 w 192"/>
              <a:gd name="T7" fmla="*/ 112 h 112"/>
              <a:gd name="T8" fmla="*/ 176 w 192"/>
              <a:gd name="T9" fmla="*/ 112 h 112"/>
              <a:gd name="T10" fmla="*/ 192 w 192"/>
              <a:gd name="T11" fmla="*/ 96 h 112"/>
              <a:gd name="T12" fmla="*/ 192 w 192"/>
              <a:gd name="T13" fmla="*/ 0 h 112"/>
              <a:gd name="T14" fmla="*/ 0 w 192"/>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12">
                <a:moveTo>
                  <a:pt x="0" y="0"/>
                </a:moveTo>
                <a:cubicBezTo>
                  <a:pt x="0" y="12"/>
                  <a:pt x="0" y="12"/>
                  <a:pt x="0" y="12"/>
                </a:cubicBezTo>
                <a:cubicBezTo>
                  <a:pt x="0" y="96"/>
                  <a:pt x="0" y="96"/>
                  <a:pt x="0" y="96"/>
                </a:cubicBezTo>
                <a:cubicBezTo>
                  <a:pt x="0" y="105"/>
                  <a:pt x="8" y="112"/>
                  <a:pt x="16" y="112"/>
                </a:cubicBezTo>
                <a:cubicBezTo>
                  <a:pt x="176" y="112"/>
                  <a:pt x="176" y="112"/>
                  <a:pt x="176" y="112"/>
                </a:cubicBezTo>
                <a:cubicBezTo>
                  <a:pt x="185" y="112"/>
                  <a:pt x="192" y="105"/>
                  <a:pt x="192" y="96"/>
                </a:cubicBezTo>
                <a:cubicBezTo>
                  <a:pt x="192" y="0"/>
                  <a:pt x="192" y="0"/>
                  <a:pt x="192"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4"/>
          <p:cNvSpPr/>
          <p:nvPr/>
        </p:nvSpPr>
        <p:spPr bwMode="auto">
          <a:xfrm>
            <a:off x="9290051" y="1744663"/>
            <a:ext cx="520700" cy="120650"/>
          </a:xfrm>
          <a:custGeom>
            <a:avLst/>
            <a:gdLst>
              <a:gd name="T0" fmla="*/ 192 w 192"/>
              <a:gd name="T1" fmla="*/ 44 h 44"/>
              <a:gd name="T2" fmla="*/ 192 w 192"/>
              <a:gd name="T3" fmla="*/ 36 h 44"/>
              <a:gd name="T4" fmla="*/ 176 w 192"/>
              <a:gd name="T5" fmla="*/ 20 h 44"/>
              <a:gd name="T6" fmla="*/ 72 w 192"/>
              <a:gd name="T7" fmla="*/ 20 h 44"/>
              <a:gd name="T8" fmla="*/ 72 w 192"/>
              <a:gd name="T9" fmla="*/ 16 h 44"/>
              <a:gd name="T10" fmla="*/ 56 w 192"/>
              <a:gd name="T11" fmla="*/ 0 h 44"/>
              <a:gd name="T12" fmla="*/ 16 w 192"/>
              <a:gd name="T13" fmla="*/ 0 h 44"/>
              <a:gd name="T14" fmla="*/ 0 w 192"/>
              <a:gd name="T15" fmla="*/ 16 h 44"/>
              <a:gd name="T16" fmla="*/ 0 w 192"/>
              <a:gd name="T17" fmla="*/ 36 h 44"/>
              <a:gd name="T18" fmla="*/ 0 w 192"/>
              <a:gd name="T19" fmla="*/ 44 h 44"/>
              <a:gd name="T20" fmla="*/ 192 w 192"/>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44">
                <a:moveTo>
                  <a:pt x="192" y="44"/>
                </a:moveTo>
                <a:cubicBezTo>
                  <a:pt x="192" y="36"/>
                  <a:pt x="192" y="36"/>
                  <a:pt x="192" y="36"/>
                </a:cubicBezTo>
                <a:cubicBezTo>
                  <a:pt x="192" y="27"/>
                  <a:pt x="185" y="20"/>
                  <a:pt x="176" y="20"/>
                </a:cubicBez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44"/>
                  <a:pt x="0" y="44"/>
                  <a:pt x="0" y="44"/>
                </a:cubicBezTo>
                <a:lnTo>
                  <a:pt x="192" y="4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5"/>
          <p:cNvSpPr/>
          <p:nvPr/>
        </p:nvSpPr>
        <p:spPr bwMode="auto">
          <a:xfrm>
            <a:off x="3409951" y="2771776"/>
            <a:ext cx="163513" cy="327025"/>
          </a:xfrm>
          <a:custGeom>
            <a:avLst/>
            <a:gdLst>
              <a:gd name="T0" fmla="*/ 103 w 103"/>
              <a:gd name="T1" fmla="*/ 103 h 206"/>
              <a:gd name="T2" fmla="*/ 0 w 103"/>
              <a:gd name="T3" fmla="*/ 0 h 206"/>
              <a:gd name="T4" fmla="*/ 0 w 103"/>
              <a:gd name="T5" fmla="*/ 206 h 206"/>
              <a:gd name="T6" fmla="*/ 103 w 103"/>
              <a:gd name="T7" fmla="*/ 103 h 206"/>
            </a:gdLst>
            <a:ahLst/>
            <a:cxnLst>
              <a:cxn ang="0">
                <a:pos x="T0" y="T1"/>
              </a:cxn>
              <a:cxn ang="0">
                <a:pos x="T2" y="T3"/>
              </a:cxn>
              <a:cxn ang="0">
                <a:pos x="T4" y="T5"/>
              </a:cxn>
              <a:cxn ang="0">
                <a:pos x="T6" y="T7"/>
              </a:cxn>
            </a:cxnLst>
            <a:rect l="0" t="0" r="r" b="b"/>
            <a:pathLst>
              <a:path w="103" h="206">
                <a:moveTo>
                  <a:pt x="103" y="103"/>
                </a:moveTo>
                <a:lnTo>
                  <a:pt x="0" y="0"/>
                </a:lnTo>
                <a:lnTo>
                  <a:pt x="0" y="206"/>
                </a:lnTo>
                <a:lnTo>
                  <a:pt x="103" y="103"/>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6"/>
          <p:cNvSpPr/>
          <p:nvPr/>
        </p:nvSpPr>
        <p:spPr bwMode="auto">
          <a:xfrm>
            <a:off x="3435351" y="2763838"/>
            <a:ext cx="496888" cy="242888"/>
          </a:xfrm>
          <a:custGeom>
            <a:avLst/>
            <a:gdLst>
              <a:gd name="T0" fmla="*/ 98 w 183"/>
              <a:gd name="T1" fmla="*/ 85 h 89"/>
              <a:gd name="T2" fmla="*/ 183 w 183"/>
              <a:gd name="T3" fmla="*/ 0 h 89"/>
              <a:gd name="T4" fmla="*/ 0 w 183"/>
              <a:gd name="T5" fmla="*/ 0 h 89"/>
              <a:gd name="T6" fmla="*/ 85 w 183"/>
              <a:gd name="T7" fmla="*/ 85 h 89"/>
              <a:gd name="T8" fmla="*/ 98 w 183"/>
              <a:gd name="T9" fmla="*/ 85 h 89"/>
            </a:gdLst>
            <a:ahLst/>
            <a:cxnLst>
              <a:cxn ang="0">
                <a:pos x="T0" y="T1"/>
              </a:cxn>
              <a:cxn ang="0">
                <a:pos x="T2" y="T3"/>
              </a:cxn>
              <a:cxn ang="0">
                <a:pos x="T4" y="T5"/>
              </a:cxn>
              <a:cxn ang="0">
                <a:pos x="T6" y="T7"/>
              </a:cxn>
              <a:cxn ang="0">
                <a:pos x="T8" y="T9"/>
              </a:cxn>
            </a:cxnLst>
            <a:rect l="0" t="0" r="r" b="b"/>
            <a:pathLst>
              <a:path w="183" h="89">
                <a:moveTo>
                  <a:pt x="98" y="85"/>
                </a:moveTo>
                <a:cubicBezTo>
                  <a:pt x="183" y="0"/>
                  <a:pt x="183" y="0"/>
                  <a:pt x="183" y="0"/>
                </a:cubicBezTo>
                <a:cubicBezTo>
                  <a:pt x="0" y="0"/>
                  <a:pt x="0" y="0"/>
                  <a:pt x="0" y="0"/>
                </a:cubicBezTo>
                <a:cubicBezTo>
                  <a:pt x="85" y="85"/>
                  <a:pt x="85" y="85"/>
                  <a:pt x="85" y="85"/>
                </a:cubicBezTo>
                <a:cubicBezTo>
                  <a:pt x="88" y="89"/>
                  <a:pt x="95" y="89"/>
                  <a:pt x="98" y="85"/>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7"/>
          <p:cNvSpPr/>
          <p:nvPr/>
        </p:nvSpPr>
        <p:spPr bwMode="auto">
          <a:xfrm>
            <a:off x="3429001" y="2952751"/>
            <a:ext cx="508000" cy="160338"/>
          </a:xfrm>
          <a:custGeom>
            <a:avLst/>
            <a:gdLst>
              <a:gd name="T0" fmla="*/ 128 w 187"/>
              <a:gd name="T1" fmla="*/ 0 h 59"/>
              <a:gd name="T2" fmla="*/ 106 w 187"/>
              <a:gd name="T3" fmla="*/ 22 h 59"/>
              <a:gd name="T4" fmla="*/ 93 w 187"/>
              <a:gd name="T5" fmla="*/ 27 h 59"/>
              <a:gd name="T6" fmla="*/ 81 w 187"/>
              <a:gd name="T7" fmla="*/ 22 h 59"/>
              <a:gd name="T8" fmla="*/ 59 w 187"/>
              <a:gd name="T9" fmla="*/ 0 h 59"/>
              <a:gd name="T10" fmla="*/ 0 w 187"/>
              <a:gd name="T11" fmla="*/ 59 h 59"/>
              <a:gd name="T12" fmla="*/ 187 w 187"/>
              <a:gd name="T13" fmla="*/ 59 h 59"/>
              <a:gd name="T14" fmla="*/ 128 w 187"/>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59">
                <a:moveTo>
                  <a:pt x="128" y="0"/>
                </a:moveTo>
                <a:cubicBezTo>
                  <a:pt x="106" y="22"/>
                  <a:pt x="106" y="22"/>
                  <a:pt x="106" y="22"/>
                </a:cubicBezTo>
                <a:cubicBezTo>
                  <a:pt x="102" y="25"/>
                  <a:pt x="98" y="27"/>
                  <a:pt x="93" y="27"/>
                </a:cubicBezTo>
                <a:cubicBezTo>
                  <a:pt x="89" y="27"/>
                  <a:pt x="84" y="25"/>
                  <a:pt x="81" y="22"/>
                </a:cubicBezTo>
                <a:cubicBezTo>
                  <a:pt x="59" y="0"/>
                  <a:pt x="59" y="0"/>
                  <a:pt x="59" y="0"/>
                </a:cubicBezTo>
                <a:cubicBezTo>
                  <a:pt x="0" y="59"/>
                  <a:pt x="0" y="59"/>
                  <a:pt x="0" y="59"/>
                </a:cubicBezTo>
                <a:cubicBezTo>
                  <a:pt x="187" y="59"/>
                  <a:pt x="187" y="59"/>
                  <a:pt x="187" y="59"/>
                </a:cubicBezTo>
                <a:lnTo>
                  <a:pt x="128"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8"/>
          <p:cNvSpPr/>
          <p:nvPr/>
        </p:nvSpPr>
        <p:spPr bwMode="auto">
          <a:xfrm>
            <a:off x="3792538" y="2771776"/>
            <a:ext cx="160338" cy="327025"/>
          </a:xfrm>
          <a:custGeom>
            <a:avLst/>
            <a:gdLst>
              <a:gd name="T0" fmla="*/ 0 w 101"/>
              <a:gd name="T1" fmla="*/ 103 h 206"/>
              <a:gd name="T2" fmla="*/ 101 w 101"/>
              <a:gd name="T3" fmla="*/ 206 h 206"/>
              <a:gd name="T4" fmla="*/ 101 w 101"/>
              <a:gd name="T5" fmla="*/ 0 h 206"/>
              <a:gd name="T6" fmla="*/ 0 w 101"/>
              <a:gd name="T7" fmla="*/ 103 h 206"/>
            </a:gdLst>
            <a:ahLst/>
            <a:cxnLst>
              <a:cxn ang="0">
                <a:pos x="T0" y="T1"/>
              </a:cxn>
              <a:cxn ang="0">
                <a:pos x="T2" y="T3"/>
              </a:cxn>
              <a:cxn ang="0">
                <a:pos x="T4" y="T5"/>
              </a:cxn>
              <a:cxn ang="0">
                <a:pos x="T6" y="T7"/>
              </a:cxn>
            </a:cxnLst>
            <a:rect l="0" t="0" r="r" b="b"/>
            <a:pathLst>
              <a:path w="101" h="206">
                <a:moveTo>
                  <a:pt x="0" y="103"/>
                </a:moveTo>
                <a:lnTo>
                  <a:pt x="101" y="206"/>
                </a:lnTo>
                <a:lnTo>
                  <a:pt x="101" y="0"/>
                </a:lnTo>
                <a:lnTo>
                  <a:pt x="0" y="103"/>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9"/>
          <p:cNvSpPr>
            <a:spLocks noEditPoints="1"/>
          </p:cNvSpPr>
          <p:nvPr/>
        </p:nvSpPr>
        <p:spPr bwMode="auto">
          <a:xfrm>
            <a:off x="4391026" y="4692651"/>
            <a:ext cx="542925" cy="414338"/>
          </a:xfrm>
          <a:custGeom>
            <a:avLst/>
            <a:gdLst>
              <a:gd name="T0" fmla="*/ 184 w 200"/>
              <a:gd name="T1" fmla="*/ 24 h 152"/>
              <a:gd name="T2" fmla="*/ 150 w 200"/>
              <a:gd name="T3" fmla="*/ 24 h 152"/>
              <a:gd name="T4" fmla="*/ 131 w 200"/>
              <a:gd name="T5" fmla="*/ 5 h 152"/>
              <a:gd name="T6" fmla="*/ 131 w 200"/>
              <a:gd name="T7" fmla="*/ 5 h 152"/>
              <a:gd name="T8" fmla="*/ 131 w 200"/>
              <a:gd name="T9" fmla="*/ 5 h 152"/>
              <a:gd name="T10" fmla="*/ 131 w 200"/>
              <a:gd name="T11" fmla="*/ 5 h 152"/>
              <a:gd name="T12" fmla="*/ 120 w 200"/>
              <a:gd name="T13" fmla="*/ 0 h 152"/>
              <a:gd name="T14" fmla="*/ 80 w 200"/>
              <a:gd name="T15" fmla="*/ 0 h 152"/>
              <a:gd name="T16" fmla="*/ 68 w 200"/>
              <a:gd name="T17" fmla="*/ 5 h 152"/>
              <a:gd name="T18" fmla="*/ 68 w 200"/>
              <a:gd name="T19" fmla="*/ 5 h 152"/>
              <a:gd name="T20" fmla="*/ 49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00 w 200"/>
              <a:gd name="T39" fmla="*/ 128 h 152"/>
              <a:gd name="T40" fmla="*/ 56 w 200"/>
              <a:gd name="T41" fmla="*/ 84 h 152"/>
              <a:gd name="T42" fmla="*/ 100 w 200"/>
              <a:gd name="T43" fmla="*/ 40 h 152"/>
              <a:gd name="T44" fmla="*/ 144 w 200"/>
              <a:gd name="T45" fmla="*/ 84 h 152"/>
              <a:gd name="T46" fmla="*/ 100 w 200"/>
              <a:gd name="T47" fmla="*/ 1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152">
                <a:moveTo>
                  <a:pt x="184" y="24"/>
                </a:moveTo>
                <a:cubicBezTo>
                  <a:pt x="150" y="24"/>
                  <a:pt x="150" y="24"/>
                  <a:pt x="150" y="24"/>
                </a:cubicBezTo>
                <a:cubicBezTo>
                  <a:pt x="131" y="5"/>
                  <a:pt x="131" y="5"/>
                  <a:pt x="131" y="5"/>
                </a:cubicBezTo>
                <a:cubicBezTo>
                  <a:pt x="131" y="5"/>
                  <a:pt x="131" y="5"/>
                  <a:pt x="131" y="5"/>
                </a:cubicBezTo>
                <a:cubicBezTo>
                  <a:pt x="131" y="5"/>
                  <a:pt x="131" y="5"/>
                  <a:pt x="131" y="5"/>
                </a:cubicBezTo>
                <a:cubicBezTo>
                  <a:pt x="131" y="5"/>
                  <a:pt x="131" y="5"/>
                  <a:pt x="131" y="5"/>
                </a:cubicBezTo>
                <a:cubicBezTo>
                  <a:pt x="128" y="2"/>
                  <a:pt x="124" y="0"/>
                  <a:pt x="120" y="0"/>
                </a:cubicBezTo>
                <a:cubicBezTo>
                  <a:pt x="80" y="0"/>
                  <a:pt x="80" y="0"/>
                  <a:pt x="80" y="0"/>
                </a:cubicBezTo>
                <a:cubicBezTo>
                  <a:pt x="75" y="0"/>
                  <a:pt x="71" y="2"/>
                  <a:pt x="68" y="5"/>
                </a:cubicBezTo>
                <a:cubicBezTo>
                  <a:pt x="68" y="5"/>
                  <a:pt x="68" y="5"/>
                  <a:pt x="68" y="5"/>
                </a:cubicBezTo>
                <a:cubicBezTo>
                  <a:pt x="49" y="24"/>
                  <a:pt x="49" y="24"/>
                  <a:pt x="49" y="24"/>
                </a:cubicBezTo>
                <a:cubicBezTo>
                  <a:pt x="16" y="24"/>
                  <a:pt x="16" y="24"/>
                  <a:pt x="16" y="24"/>
                </a:cubicBezTo>
                <a:cubicBezTo>
                  <a:pt x="7" y="24"/>
                  <a:pt x="0" y="31"/>
                  <a:pt x="0" y="40"/>
                </a:cubicBezTo>
                <a:cubicBezTo>
                  <a:pt x="0" y="136"/>
                  <a:pt x="0" y="136"/>
                  <a:pt x="0" y="136"/>
                </a:cubicBezTo>
                <a:cubicBezTo>
                  <a:pt x="0" y="145"/>
                  <a:pt x="7" y="152"/>
                  <a:pt x="16" y="152"/>
                </a:cubicBezTo>
                <a:cubicBezTo>
                  <a:pt x="184" y="152"/>
                  <a:pt x="184" y="152"/>
                  <a:pt x="184" y="152"/>
                </a:cubicBezTo>
                <a:cubicBezTo>
                  <a:pt x="192" y="152"/>
                  <a:pt x="200" y="145"/>
                  <a:pt x="200" y="136"/>
                </a:cubicBezTo>
                <a:cubicBezTo>
                  <a:pt x="200" y="40"/>
                  <a:pt x="200" y="40"/>
                  <a:pt x="200" y="40"/>
                </a:cubicBezTo>
                <a:cubicBezTo>
                  <a:pt x="200" y="31"/>
                  <a:pt x="192" y="24"/>
                  <a:pt x="184" y="24"/>
                </a:cubicBezTo>
                <a:close/>
                <a:moveTo>
                  <a:pt x="100" y="128"/>
                </a:moveTo>
                <a:cubicBezTo>
                  <a:pt x="75" y="128"/>
                  <a:pt x="56" y="108"/>
                  <a:pt x="56" y="84"/>
                </a:cubicBezTo>
                <a:cubicBezTo>
                  <a:pt x="56" y="60"/>
                  <a:pt x="75" y="40"/>
                  <a:pt x="100" y="40"/>
                </a:cubicBezTo>
                <a:cubicBezTo>
                  <a:pt x="124" y="40"/>
                  <a:pt x="144" y="60"/>
                  <a:pt x="144" y="84"/>
                </a:cubicBezTo>
                <a:cubicBezTo>
                  <a:pt x="144" y="108"/>
                  <a:pt x="124" y="128"/>
                  <a:pt x="100" y="128"/>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Oval 60"/>
          <p:cNvSpPr>
            <a:spLocks noChangeArrowheads="1"/>
          </p:cNvSpPr>
          <p:nvPr/>
        </p:nvSpPr>
        <p:spPr bwMode="auto">
          <a:xfrm>
            <a:off x="4565651" y="4824413"/>
            <a:ext cx="195263" cy="195263"/>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61"/>
          <p:cNvSpPr/>
          <p:nvPr/>
        </p:nvSpPr>
        <p:spPr bwMode="auto">
          <a:xfrm>
            <a:off x="4630738" y="2652713"/>
            <a:ext cx="328613" cy="327025"/>
          </a:xfrm>
          <a:custGeom>
            <a:avLst/>
            <a:gdLst>
              <a:gd name="T0" fmla="*/ 116 w 121"/>
              <a:gd name="T1" fmla="*/ 3 h 120"/>
              <a:gd name="T2" fmla="*/ 107 w 121"/>
              <a:gd name="T3" fmla="*/ 0 h 120"/>
              <a:gd name="T4" fmla="*/ 99 w 121"/>
              <a:gd name="T5" fmla="*/ 3 h 120"/>
              <a:gd name="T6" fmla="*/ 70 w 121"/>
              <a:gd name="T7" fmla="*/ 32 h 120"/>
              <a:gd name="T8" fmla="*/ 66 w 121"/>
              <a:gd name="T9" fmla="*/ 36 h 120"/>
              <a:gd name="T10" fmla="*/ 62 w 121"/>
              <a:gd name="T11" fmla="*/ 40 h 120"/>
              <a:gd name="T12" fmla="*/ 39 w 121"/>
              <a:gd name="T13" fmla="*/ 63 h 120"/>
              <a:gd name="T14" fmla="*/ 0 w 121"/>
              <a:gd name="T15" fmla="*/ 103 h 120"/>
              <a:gd name="T16" fmla="*/ 0 w 121"/>
              <a:gd name="T17" fmla="*/ 103 h 120"/>
              <a:gd name="T18" fmla="*/ 0 w 121"/>
              <a:gd name="T19" fmla="*/ 120 h 120"/>
              <a:gd name="T20" fmla="*/ 16 w 121"/>
              <a:gd name="T21" fmla="*/ 120 h 120"/>
              <a:gd name="T22" fmla="*/ 16 w 121"/>
              <a:gd name="T23" fmla="*/ 120 h 120"/>
              <a:gd name="T24" fmla="*/ 36 w 121"/>
              <a:gd name="T25" fmla="*/ 100 h 120"/>
              <a:gd name="T26" fmla="*/ 80 w 121"/>
              <a:gd name="T27" fmla="*/ 57 h 120"/>
              <a:gd name="T28" fmla="*/ 80 w 121"/>
              <a:gd name="T29" fmla="*/ 56 h 120"/>
              <a:gd name="T30" fmla="*/ 80 w 121"/>
              <a:gd name="T31" fmla="*/ 56 h 120"/>
              <a:gd name="T32" fmla="*/ 82 w 121"/>
              <a:gd name="T33" fmla="*/ 54 h 120"/>
              <a:gd name="T34" fmla="*/ 82 w 121"/>
              <a:gd name="T35" fmla="*/ 54 h 120"/>
              <a:gd name="T36" fmla="*/ 116 w 121"/>
              <a:gd name="T37" fmla="*/ 20 h 120"/>
              <a:gd name="T38" fmla="*/ 116 w 121"/>
              <a:gd name="T39"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20">
                <a:moveTo>
                  <a:pt x="116" y="3"/>
                </a:moveTo>
                <a:cubicBezTo>
                  <a:pt x="113" y="1"/>
                  <a:pt x="110" y="0"/>
                  <a:pt x="107" y="0"/>
                </a:cubicBezTo>
                <a:cubicBezTo>
                  <a:pt x="104" y="0"/>
                  <a:pt x="101" y="1"/>
                  <a:pt x="99" y="3"/>
                </a:cubicBezTo>
                <a:cubicBezTo>
                  <a:pt x="70" y="32"/>
                  <a:pt x="70" y="32"/>
                  <a:pt x="70" y="32"/>
                </a:cubicBezTo>
                <a:cubicBezTo>
                  <a:pt x="66" y="36"/>
                  <a:pt x="66" y="36"/>
                  <a:pt x="66" y="36"/>
                </a:cubicBezTo>
                <a:cubicBezTo>
                  <a:pt x="62" y="40"/>
                  <a:pt x="62" y="40"/>
                  <a:pt x="62" y="40"/>
                </a:cubicBezTo>
                <a:cubicBezTo>
                  <a:pt x="39" y="63"/>
                  <a:pt x="39" y="63"/>
                  <a:pt x="39" y="63"/>
                </a:cubicBezTo>
                <a:cubicBezTo>
                  <a:pt x="0" y="103"/>
                  <a:pt x="0" y="103"/>
                  <a:pt x="0" y="103"/>
                </a:cubicBezTo>
                <a:cubicBezTo>
                  <a:pt x="0" y="103"/>
                  <a:pt x="0" y="103"/>
                  <a:pt x="0" y="103"/>
                </a:cubicBezTo>
                <a:cubicBezTo>
                  <a:pt x="0" y="120"/>
                  <a:pt x="0" y="120"/>
                  <a:pt x="0" y="120"/>
                </a:cubicBezTo>
                <a:cubicBezTo>
                  <a:pt x="16" y="120"/>
                  <a:pt x="16" y="120"/>
                  <a:pt x="16" y="120"/>
                </a:cubicBezTo>
                <a:cubicBezTo>
                  <a:pt x="16" y="120"/>
                  <a:pt x="16" y="120"/>
                  <a:pt x="16" y="120"/>
                </a:cubicBezTo>
                <a:cubicBezTo>
                  <a:pt x="36" y="100"/>
                  <a:pt x="36" y="100"/>
                  <a:pt x="36" y="100"/>
                </a:cubicBezTo>
                <a:cubicBezTo>
                  <a:pt x="80" y="57"/>
                  <a:pt x="80" y="57"/>
                  <a:pt x="80" y="57"/>
                </a:cubicBezTo>
                <a:cubicBezTo>
                  <a:pt x="80" y="56"/>
                  <a:pt x="80" y="56"/>
                  <a:pt x="80" y="56"/>
                </a:cubicBezTo>
                <a:cubicBezTo>
                  <a:pt x="80" y="56"/>
                  <a:pt x="80" y="56"/>
                  <a:pt x="80" y="56"/>
                </a:cubicBezTo>
                <a:cubicBezTo>
                  <a:pt x="82" y="54"/>
                  <a:pt x="82" y="54"/>
                  <a:pt x="82" y="54"/>
                </a:cubicBezTo>
                <a:cubicBezTo>
                  <a:pt x="82" y="54"/>
                  <a:pt x="82" y="54"/>
                  <a:pt x="82" y="54"/>
                </a:cubicBezTo>
                <a:cubicBezTo>
                  <a:pt x="116" y="20"/>
                  <a:pt x="116" y="20"/>
                  <a:pt x="116" y="20"/>
                </a:cubicBezTo>
                <a:cubicBezTo>
                  <a:pt x="121" y="16"/>
                  <a:pt x="121" y="8"/>
                  <a:pt x="116" y="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2"/>
          <p:cNvSpPr/>
          <p:nvPr/>
        </p:nvSpPr>
        <p:spPr bwMode="auto">
          <a:xfrm>
            <a:off x="4456113" y="2740026"/>
            <a:ext cx="412750" cy="414338"/>
          </a:xfrm>
          <a:custGeom>
            <a:avLst/>
            <a:gdLst>
              <a:gd name="T0" fmla="*/ 255 w 260"/>
              <a:gd name="T1" fmla="*/ 51 h 261"/>
              <a:gd name="T2" fmla="*/ 180 w 260"/>
              <a:gd name="T3" fmla="*/ 127 h 261"/>
              <a:gd name="T4" fmla="*/ 147 w 260"/>
              <a:gd name="T5" fmla="*/ 161 h 261"/>
              <a:gd name="T6" fmla="*/ 142 w 260"/>
              <a:gd name="T7" fmla="*/ 165 h 261"/>
              <a:gd name="T8" fmla="*/ 137 w 260"/>
              <a:gd name="T9" fmla="*/ 165 h 261"/>
              <a:gd name="T10" fmla="*/ 110 w 260"/>
              <a:gd name="T11" fmla="*/ 165 h 261"/>
              <a:gd name="T12" fmla="*/ 96 w 260"/>
              <a:gd name="T13" fmla="*/ 165 h 261"/>
              <a:gd name="T14" fmla="*/ 96 w 260"/>
              <a:gd name="T15" fmla="*/ 151 h 261"/>
              <a:gd name="T16" fmla="*/ 96 w 260"/>
              <a:gd name="T17" fmla="*/ 122 h 261"/>
              <a:gd name="T18" fmla="*/ 96 w 260"/>
              <a:gd name="T19" fmla="*/ 115 h 261"/>
              <a:gd name="T20" fmla="*/ 99 w 260"/>
              <a:gd name="T21" fmla="*/ 111 h 261"/>
              <a:gd name="T22" fmla="*/ 168 w 260"/>
              <a:gd name="T23" fmla="*/ 43 h 261"/>
              <a:gd name="T24" fmla="*/ 207 w 260"/>
              <a:gd name="T25" fmla="*/ 3 h 261"/>
              <a:gd name="T26" fmla="*/ 211 w 260"/>
              <a:gd name="T27" fmla="*/ 0 h 261"/>
              <a:gd name="T28" fmla="*/ 0 w 260"/>
              <a:gd name="T29" fmla="*/ 0 h 261"/>
              <a:gd name="T30" fmla="*/ 0 w 260"/>
              <a:gd name="T31" fmla="*/ 261 h 261"/>
              <a:gd name="T32" fmla="*/ 260 w 260"/>
              <a:gd name="T33" fmla="*/ 261 h 261"/>
              <a:gd name="T34" fmla="*/ 260 w 260"/>
              <a:gd name="T35" fmla="*/ 48 h 261"/>
              <a:gd name="T36" fmla="*/ 257 w 260"/>
              <a:gd name="T37" fmla="*/ 51 h 261"/>
              <a:gd name="T38" fmla="*/ 255 w 260"/>
              <a:gd name="T39" fmla="*/ 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61">
                <a:moveTo>
                  <a:pt x="255" y="51"/>
                </a:moveTo>
                <a:lnTo>
                  <a:pt x="180" y="127"/>
                </a:lnTo>
                <a:lnTo>
                  <a:pt x="147" y="161"/>
                </a:lnTo>
                <a:lnTo>
                  <a:pt x="142" y="165"/>
                </a:lnTo>
                <a:lnTo>
                  <a:pt x="137" y="165"/>
                </a:lnTo>
                <a:lnTo>
                  <a:pt x="110" y="165"/>
                </a:lnTo>
                <a:lnTo>
                  <a:pt x="96" y="165"/>
                </a:lnTo>
                <a:lnTo>
                  <a:pt x="96" y="151"/>
                </a:lnTo>
                <a:lnTo>
                  <a:pt x="96" y="122"/>
                </a:lnTo>
                <a:lnTo>
                  <a:pt x="96" y="115"/>
                </a:lnTo>
                <a:lnTo>
                  <a:pt x="99" y="111"/>
                </a:lnTo>
                <a:lnTo>
                  <a:pt x="168" y="43"/>
                </a:lnTo>
                <a:lnTo>
                  <a:pt x="207" y="3"/>
                </a:lnTo>
                <a:lnTo>
                  <a:pt x="211" y="0"/>
                </a:lnTo>
                <a:lnTo>
                  <a:pt x="0" y="0"/>
                </a:lnTo>
                <a:lnTo>
                  <a:pt x="0" y="261"/>
                </a:lnTo>
                <a:lnTo>
                  <a:pt x="260" y="261"/>
                </a:lnTo>
                <a:lnTo>
                  <a:pt x="260" y="48"/>
                </a:lnTo>
                <a:lnTo>
                  <a:pt x="257" y="51"/>
                </a:lnTo>
                <a:lnTo>
                  <a:pt x="255" y="5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3"/>
          <p:cNvSpPr/>
          <p:nvPr/>
        </p:nvSpPr>
        <p:spPr bwMode="auto">
          <a:xfrm>
            <a:off x="5475288" y="2695576"/>
            <a:ext cx="390525" cy="479425"/>
          </a:xfrm>
          <a:custGeom>
            <a:avLst/>
            <a:gdLst>
              <a:gd name="T0" fmla="*/ 144 w 144"/>
              <a:gd name="T1" fmla="*/ 2 h 176"/>
              <a:gd name="T2" fmla="*/ 139 w 144"/>
              <a:gd name="T3" fmla="*/ 4 h 176"/>
              <a:gd name="T4" fmla="*/ 102 w 144"/>
              <a:gd name="T5" fmla="*/ 9 h 176"/>
              <a:gd name="T6" fmla="*/ 68 w 144"/>
              <a:gd name="T7" fmla="*/ 5 h 176"/>
              <a:gd name="T8" fmla="*/ 35 w 144"/>
              <a:gd name="T9" fmla="*/ 0 h 176"/>
              <a:gd name="T10" fmla="*/ 2 w 144"/>
              <a:gd name="T11" fmla="*/ 6 h 176"/>
              <a:gd name="T12" fmla="*/ 0 w 144"/>
              <a:gd name="T13" fmla="*/ 7 h 176"/>
              <a:gd name="T14" fmla="*/ 0 w 144"/>
              <a:gd name="T15" fmla="*/ 8 h 176"/>
              <a:gd name="T16" fmla="*/ 0 w 144"/>
              <a:gd name="T17" fmla="*/ 98 h 176"/>
              <a:gd name="T18" fmla="*/ 0 w 144"/>
              <a:gd name="T19" fmla="*/ 176 h 176"/>
              <a:gd name="T20" fmla="*/ 8 w 144"/>
              <a:gd name="T21" fmla="*/ 176 h 176"/>
              <a:gd name="T22" fmla="*/ 8 w 144"/>
              <a:gd name="T23" fmla="*/ 100 h 176"/>
              <a:gd name="T24" fmla="*/ 35 w 144"/>
              <a:gd name="T25" fmla="*/ 96 h 176"/>
              <a:gd name="T26" fmla="*/ 67 w 144"/>
              <a:gd name="T27" fmla="*/ 101 h 176"/>
              <a:gd name="T28" fmla="*/ 102 w 144"/>
              <a:gd name="T29" fmla="*/ 105 h 176"/>
              <a:gd name="T30" fmla="*/ 142 w 144"/>
              <a:gd name="T31" fmla="*/ 100 h 176"/>
              <a:gd name="T32" fmla="*/ 144 w 144"/>
              <a:gd name="T33" fmla="*/ 99 h 176"/>
              <a:gd name="T34" fmla="*/ 144 w 144"/>
              <a:gd name="T35" fmla="*/ 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6">
                <a:moveTo>
                  <a:pt x="144" y="2"/>
                </a:moveTo>
                <a:cubicBezTo>
                  <a:pt x="139" y="4"/>
                  <a:pt x="139" y="4"/>
                  <a:pt x="139" y="4"/>
                </a:cubicBezTo>
                <a:cubicBezTo>
                  <a:pt x="139" y="4"/>
                  <a:pt x="125" y="9"/>
                  <a:pt x="102" y="9"/>
                </a:cubicBezTo>
                <a:cubicBezTo>
                  <a:pt x="90" y="9"/>
                  <a:pt x="79" y="7"/>
                  <a:pt x="68" y="5"/>
                </a:cubicBezTo>
                <a:cubicBezTo>
                  <a:pt x="58" y="2"/>
                  <a:pt x="46" y="0"/>
                  <a:pt x="35" y="0"/>
                </a:cubicBezTo>
                <a:cubicBezTo>
                  <a:pt x="11" y="0"/>
                  <a:pt x="3" y="5"/>
                  <a:pt x="2" y="6"/>
                </a:cubicBezTo>
                <a:cubicBezTo>
                  <a:pt x="0" y="7"/>
                  <a:pt x="0" y="7"/>
                  <a:pt x="0" y="7"/>
                </a:cubicBezTo>
                <a:cubicBezTo>
                  <a:pt x="0" y="8"/>
                  <a:pt x="0" y="8"/>
                  <a:pt x="0" y="8"/>
                </a:cubicBezTo>
                <a:cubicBezTo>
                  <a:pt x="0" y="98"/>
                  <a:pt x="0" y="98"/>
                  <a:pt x="0" y="98"/>
                </a:cubicBezTo>
                <a:cubicBezTo>
                  <a:pt x="0" y="176"/>
                  <a:pt x="0" y="176"/>
                  <a:pt x="0" y="176"/>
                </a:cubicBezTo>
                <a:cubicBezTo>
                  <a:pt x="8" y="176"/>
                  <a:pt x="8" y="176"/>
                  <a:pt x="8" y="176"/>
                </a:cubicBezTo>
                <a:cubicBezTo>
                  <a:pt x="8" y="100"/>
                  <a:pt x="8" y="100"/>
                  <a:pt x="8" y="100"/>
                </a:cubicBezTo>
                <a:cubicBezTo>
                  <a:pt x="12" y="98"/>
                  <a:pt x="19" y="96"/>
                  <a:pt x="35" y="96"/>
                </a:cubicBezTo>
                <a:cubicBezTo>
                  <a:pt x="46" y="96"/>
                  <a:pt x="56" y="98"/>
                  <a:pt x="67" y="101"/>
                </a:cubicBezTo>
                <a:cubicBezTo>
                  <a:pt x="78" y="103"/>
                  <a:pt x="89" y="105"/>
                  <a:pt x="102" y="105"/>
                </a:cubicBezTo>
                <a:cubicBezTo>
                  <a:pt x="126" y="105"/>
                  <a:pt x="141" y="100"/>
                  <a:pt x="142" y="100"/>
                </a:cubicBezTo>
                <a:cubicBezTo>
                  <a:pt x="144" y="99"/>
                  <a:pt x="144" y="99"/>
                  <a:pt x="144" y="99"/>
                </a:cubicBezTo>
                <a:lnTo>
                  <a:pt x="144" y="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4"/>
          <p:cNvSpPr>
            <a:spLocks noEditPoints="1"/>
          </p:cNvSpPr>
          <p:nvPr/>
        </p:nvSpPr>
        <p:spPr bwMode="auto">
          <a:xfrm>
            <a:off x="9278938" y="2663826"/>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60 w 200"/>
              <a:gd name="T11" fmla="*/ 104 h 200"/>
              <a:gd name="T12" fmla="*/ 104 w 200"/>
              <a:gd name="T13" fmla="*/ 104 h 200"/>
              <a:gd name="T14" fmla="*/ 104 w 200"/>
              <a:gd name="T15" fmla="*/ 160 h 200"/>
              <a:gd name="T16" fmla="*/ 96 w 200"/>
              <a:gd name="T17" fmla="*/ 160 h 200"/>
              <a:gd name="T18" fmla="*/ 96 w 200"/>
              <a:gd name="T19" fmla="*/ 104 h 200"/>
              <a:gd name="T20" fmla="*/ 41 w 200"/>
              <a:gd name="T21" fmla="*/ 104 h 200"/>
              <a:gd name="T22" fmla="*/ 41 w 200"/>
              <a:gd name="T23" fmla="*/ 96 h 200"/>
              <a:gd name="T24" fmla="*/ 96 w 200"/>
              <a:gd name="T25" fmla="*/ 96 h 200"/>
              <a:gd name="T26" fmla="*/ 96 w 200"/>
              <a:gd name="T27" fmla="*/ 40 h 200"/>
              <a:gd name="T28" fmla="*/ 104 w 200"/>
              <a:gd name="T29" fmla="*/ 40 h 200"/>
              <a:gd name="T30" fmla="*/ 104 w 200"/>
              <a:gd name="T31" fmla="*/ 96 h 200"/>
              <a:gd name="T32" fmla="*/ 160 w 200"/>
              <a:gd name="T33" fmla="*/ 96 h 200"/>
              <a:gd name="T34" fmla="*/ 160 w 200"/>
              <a:gd name="T35"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60" y="104"/>
                </a:moveTo>
                <a:cubicBezTo>
                  <a:pt x="104" y="104"/>
                  <a:pt x="104" y="104"/>
                  <a:pt x="104" y="104"/>
                </a:cubicBezTo>
                <a:cubicBezTo>
                  <a:pt x="104" y="160"/>
                  <a:pt x="104" y="160"/>
                  <a:pt x="104" y="160"/>
                </a:cubicBezTo>
                <a:cubicBezTo>
                  <a:pt x="96" y="160"/>
                  <a:pt x="96" y="160"/>
                  <a:pt x="96" y="160"/>
                </a:cubicBezTo>
                <a:cubicBezTo>
                  <a:pt x="96" y="104"/>
                  <a:pt x="96" y="104"/>
                  <a:pt x="96" y="104"/>
                </a:cubicBezTo>
                <a:cubicBezTo>
                  <a:pt x="41" y="104"/>
                  <a:pt x="41" y="104"/>
                  <a:pt x="41" y="104"/>
                </a:cubicBezTo>
                <a:cubicBezTo>
                  <a:pt x="41" y="96"/>
                  <a:pt x="41" y="96"/>
                  <a:pt x="41" y="96"/>
                </a:cubicBezTo>
                <a:cubicBezTo>
                  <a:pt x="96" y="96"/>
                  <a:pt x="96" y="96"/>
                  <a:pt x="96" y="96"/>
                </a:cubicBezTo>
                <a:cubicBezTo>
                  <a:pt x="96" y="40"/>
                  <a:pt x="96" y="40"/>
                  <a:pt x="96" y="40"/>
                </a:cubicBezTo>
                <a:cubicBezTo>
                  <a:pt x="104" y="40"/>
                  <a:pt x="104" y="40"/>
                  <a:pt x="104" y="40"/>
                </a:cubicBezTo>
                <a:cubicBezTo>
                  <a:pt x="104" y="96"/>
                  <a:pt x="104" y="96"/>
                  <a:pt x="104" y="96"/>
                </a:cubicBezTo>
                <a:cubicBezTo>
                  <a:pt x="160" y="96"/>
                  <a:pt x="160" y="96"/>
                  <a:pt x="160" y="96"/>
                </a:cubicBezTo>
                <a:lnTo>
                  <a:pt x="160" y="10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5"/>
          <p:cNvSpPr>
            <a:spLocks noEditPoints="1"/>
          </p:cNvSpPr>
          <p:nvPr/>
        </p:nvSpPr>
        <p:spPr bwMode="auto">
          <a:xfrm>
            <a:off x="9278938" y="3646488"/>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52 w 200"/>
              <a:gd name="T11" fmla="*/ 104 h 200"/>
              <a:gd name="T12" fmla="*/ 49 w 200"/>
              <a:gd name="T13" fmla="*/ 104 h 200"/>
              <a:gd name="T14" fmla="*/ 49 w 200"/>
              <a:gd name="T15" fmla="*/ 96 h 200"/>
              <a:gd name="T16" fmla="*/ 152 w 200"/>
              <a:gd name="T17" fmla="*/ 96 h 200"/>
              <a:gd name="T18" fmla="*/ 152 w 200"/>
              <a:gd name="T19"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52" y="104"/>
                </a:moveTo>
                <a:cubicBezTo>
                  <a:pt x="49" y="104"/>
                  <a:pt x="49" y="104"/>
                  <a:pt x="49" y="104"/>
                </a:cubicBezTo>
                <a:cubicBezTo>
                  <a:pt x="49" y="96"/>
                  <a:pt x="49" y="96"/>
                  <a:pt x="49" y="96"/>
                </a:cubicBezTo>
                <a:cubicBezTo>
                  <a:pt x="152" y="96"/>
                  <a:pt x="152" y="96"/>
                  <a:pt x="152" y="96"/>
                </a:cubicBezTo>
                <a:lnTo>
                  <a:pt x="152" y="10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6"/>
          <p:cNvSpPr>
            <a:spLocks noEditPoints="1"/>
          </p:cNvSpPr>
          <p:nvPr/>
        </p:nvSpPr>
        <p:spPr bwMode="auto">
          <a:xfrm>
            <a:off x="8301038" y="462756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1 w 200"/>
              <a:gd name="T11" fmla="*/ 40 h 200"/>
              <a:gd name="T12" fmla="*/ 113 w 200"/>
              <a:gd name="T13" fmla="*/ 52 h 200"/>
              <a:gd name="T14" fmla="*/ 101 w 200"/>
              <a:gd name="T15" fmla="*/ 64 h 200"/>
              <a:gd name="T16" fmla="*/ 89 w 200"/>
              <a:gd name="T17" fmla="*/ 52 h 200"/>
              <a:gd name="T18" fmla="*/ 101 w 200"/>
              <a:gd name="T19" fmla="*/ 40 h 200"/>
              <a:gd name="T20" fmla="*/ 117 w 200"/>
              <a:gd name="T21" fmla="*/ 156 h 200"/>
              <a:gd name="T22" fmla="*/ 85 w 200"/>
              <a:gd name="T23" fmla="*/ 156 h 200"/>
              <a:gd name="T24" fmla="*/ 85 w 200"/>
              <a:gd name="T25" fmla="*/ 148 h 200"/>
              <a:gd name="T26" fmla="*/ 93 w 200"/>
              <a:gd name="T27" fmla="*/ 148 h 200"/>
              <a:gd name="T28" fmla="*/ 93 w 200"/>
              <a:gd name="T29" fmla="*/ 80 h 200"/>
              <a:gd name="T30" fmla="*/ 85 w 200"/>
              <a:gd name="T31" fmla="*/ 80 h 200"/>
              <a:gd name="T32" fmla="*/ 85 w 200"/>
              <a:gd name="T33" fmla="*/ 72 h 200"/>
              <a:gd name="T34" fmla="*/ 109 w 200"/>
              <a:gd name="T35" fmla="*/ 72 h 200"/>
              <a:gd name="T36" fmla="*/ 109 w 200"/>
              <a:gd name="T37" fmla="*/ 75 h 200"/>
              <a:gd name="T38" fmla="*/ 109 w 200"/>
              <a:gd name="T39" fmla="*/ 80 h 200"/>
              <a:gd name="T40" fmla="*/ 109 w 200"/>
              <a:gd name="T41" fmla="*/ 148 h 200"/>
              <a:gd name="T42" fmla="*/ 117 w 200"/>
              <a:gd name="T43" fmla="*/ 148 h 200"/>
              <a:gd name="T44" fmla="*/ 117 w 200"/>
              <a:gd name="T45" fmla="*/ 15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1" y="40"/>
                </a:moveTo>
                <a:cubicBezTo>
                  <a:pt x="108" y="40"/>
                  <a:pt x="113" y="45"/>
                  <a:pt x="113" y="52"/>
                </a:cubicBezTo>
                <a:cubicBezTo>
                  <a:pt x="113" y="58"/>
                  <a:pt x="108" y="64"/>
                  <a:pt x="101" y="64"/>
                </a:cubicBezTo>
                <a:cubicBezTo>
                  <a:pt x="94" y="64"/>
                  <a:pt x="89" y="58"/>
                  <a:pt x="89" y="52"/>
                </a:cubicBezTo>
                <a:cubicBezTo>
                  <a:pt x="89" y="45"/>
                  <a:pt x="94" y="40"/>
                  <a:pt x="101" y="40"/>
                </a:cubicBezTo>
                <a:close/>
                <a:moveTo>
                  <a:pt x="117" y="156"/>
                </a:moveTo>
                <a:cubicBezTo>
                  <a:pt x="85" y="156"/>
                  <a:pt x="85" y="156"/>
                  <a:pt x="85" y="156"/>
                </a:cubicBezTo>
                <a:cubicBezTo>
                  <a:pt x="85" y="148"/>
                  <a:pt x="85" y="148"/>
                  <a:pt x="85" y="148"/>
                </a:cubicBezTo>
                <a:cubicBezTo>
                  <a:pt x="93" y="148"/>
                  <a:pt x="93" y="148"/>
                  <a:pt x="93" y="148"/>
                </a:cubicBezTo>
                <a:cubicBezTo>
                  <a:pt x="93" y="80"/>
                  <a:pt x="93" y="80"/>
                  <a:pt x="93" y="80"/>
                </a:cubicBezTo>
                <a:cubicBezTo>
                  <a:pt x="85" y="80"/>
                  <a:pt x="85" y="80"/>
                  <a:pt x="85" y="80"/>
                </a:cubicBezTo>
                <a:cubicBezTo>
                  <a:pt x="85" y="72"/>
                  <a:pt x="85" y="72"/>
                  <a:pt x="85" y="72"/>
                </a:cubicBezTo>
                <a:cubicBezTo>
                  <a:pt x="109" y="72"/>
                  <a:pt x="109" y="72"/>
                  <a:pt x="109" y="72"/>
                </a:cubicBezTo>
                <a:cubicBezTo>
                  <a:pt x="109" y="75"/>
                  <a:pt x="109" y="75"/>
                  <a:pt x="109" y="75"/>
                </a:cubicBezTo>
                <a:cubicBezTo>
                  <a:pt x="109" y="80"/>
                  <a:pt x="109" y="80"/>
                  <a:pt x="109" y="80"/>
                </a:cubicBezTo>
                <a:cubicBezTo>
                  <a:pt x="109" y="148"/>
                  <a:pt x="109" y="148"/>
                  <a:pt x="109" y="148"/>
                </a:cubicBezTo>
                <a:cubicBezTo>
                  <a:pt x="117" y="148"/>
                  <a:pt x="117" y="148"/>
                  <a:pt x="117" y="148"/>
                </a:cubicBezTo>
                <a:lnTo>
                  <a:pt x="117" y="15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7"/>
          <p:cNvSpPr/>
          <p:nvPr/>
        </p:nvSpPr>
        <p:spPr bwMode="auto">
          <a:xfrm>
            <a:off x="9282113" y="4692651"/>
            <a:ext cx="542925" cy="414338"/>
          </a:xfrm>
          <a:custGeom>
            <a:avLst/>
            <a:gdLst>
              <a:gd name="T0" fmla="*/ 96 w 200"/>
              <a:gd name="T1" fmla="*/ 40 h 152"/>
              <a:gd name="T2" fmla="*/ 96 w 200"/>
              <a:gd name="T3" fmla="*/ 0 h 152"/>
              <a:gd name="T4" fmla="*/ 0 w 200"/>
              <a:gd name="T5" fmla="*/ 68 h 152"/>
              <a:gd name="T6" fmla="*/ 96 w 200"/>
              <a:gd name="T7" fmla="*/ 136 h 152"/>
              <a:gd name="T8" fmla="*/ 96 w 200"/>
              <a:gd name="T9" fmla="*/ 96 h 152"/>
              <a:gd name="T10" fmla="*/ 200 w 200"/>
              <a:gd name="T11" fmla="*/ 152 h 152"/>
              <a:gd name="T12" fmla="*/ 96 w 200"/>
              <a:gd name="T13" fmla="*/ 40 h 152"/>
            </a:gdLst>
            <a:ahLst/>
            <a:cxnLst>
              <a:cxn ang="0">
                <a:pos x="T0" y="T1"/>
              </a:cxn>
              <a:cxn ang="0">
                <a:pos x="T2" y="T3"/>
              </a:cxn>
              <a:cxn ang="0">
                <a:pos x="T4" y="T5"/>
              </a:cxn>
              <a:cxn ang="0">
                <a:pos x="T6" y="T7"/>
              </a:cxn>
              <a:cxn ang="0">
                <a:pos x="T8" y="T9"/>
              </a:cxn>
              <a:cxn ang="0">
                <a:pos x="T10" y="T11"/>
              </a:cxn>
              <a:cxn ang="0">
                <a:pos x="T12" y="T13"/>
              </a:cxn>
            </a:cxnLst>
            <a:rect l="0" t="0" r="r" b="b"/>
            <a:pathLst>
              <a:path w="200" h="152">
                <a:moveTo>
                  <a:pt x="96" y="40"/>
                </a:moveTo>
                <a:cubicBezTo>
                  <a:pt x="96" y="0"/>
                  <a:pt x="96" y="0"/>
                  <a:pt x="96" y="0"/>
                </a:cubicBezTo>
                <a:cubicBezTo>
                  <a:pt x="0" y="68"/>
                  <a:pt x="0" y="68"/>
                  <a:pt x="0" y="68"/>
                </a:cubicBezTo>
                <a:cubicBezTo>
                  <a:pt x="96" y="136"/>
                  <a:pt x="96" y="136"/>
                  <a:pt x="96" y="136"/>
                </a:cubicBezTo>
                <a:cubicBezTo>
                  <a:pt x="96" y="96"/>
                  <a:pt x="96" y="96"/>
                  <a:pt x="96" y="96"/>
                </a:cubicBezTo>
                <a:cubicBezTo>
                  <a:pt x="134" y="96"/>
                  <a:pt x="170" y="98"/>
                  <a:pt x="200" y="152"/>
                </a:cubicBezTo>
                <a:cubicBezTo>
                  <a:pt x="200" y="118"/>
                  <a:pt x="194" y="41"/>
                  <a:pt x="96" y="4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68"/>
          <p:cNvSpPr/>
          <p:nvPr/>
        </p:nvSpPr>
        <p:spPr bwMode="auto">
          <a:xfrm>
            <a:off x="8301038" y="3744913"/>
            <a:ext cx="542925" cy="98425"/>
          </a:xfrm>
          <a:custGeom>
            <a:avLst/>
            <a:gdLst>
              <a:gd name="T0" fmla="*/ 0 w 200"/>
              <a:gd name="T1" fmla="*/ 0 h 36"/>
              <a:gd name="T2" fmla="*/ 0 w 200"/>
              <a:gd name="T3" fmla="*/ 8 h 36"/>
              <a:gd name="T4" fmla="*/ 6 w 200"/>
              <a:gd name="T5" fmla="*/ 8 h 36"/>
              <a:gd name="T6" fmla="*/ 8 w 200"/>
              <a:gd name="T7" fmla="*/ 24 h 36"/>
              <a:gd name="T8" fmla="*/ 14 w 200"/>
              <a:gd name="T9" fmla="*/ 36 h 36"/>
              <a:gd name="T10" fmla="*/ 187 w 200"/>
              <a:gd name="T11" fmla="*/ 36 h 36"/>
              <a:gd name="T12" fmla="*/ 192 w 200"/>
              <a:gd name="T13" fmla="*/ 24 h 36"/>
              <a:gd name="T14" fmla="*/ 195 w 200"/>
              <a:gd name="T15" fmla="*/ 8 h 36"/>
              <a:gd name="T16" fmla="*/ 200 w 200"/>
              <a:gd name="T17" fmla="*/ 8 h 36"/>
              <a:gd name="T18" fmla="*/ 200 w 200"/>
              <a:gd name="T19" fmla="*/ 0 h 36"/>
              <a:gd name="T20" fmla="*/ 0 w 200"/>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36">
                <a:moveTo>
                  <a:pt x="0" y="0"/>
                </a:moveTo>
                <a:cubicBezTo>
                  <a:pt x="0" y="8"/>
                  <a:pt x="0" y="8"/>
                  <a:pt x="0" y="8"/>
                </a:cubicBezTo>
                <a:cubicBezTo>
                  <a:pt x="6" y="8"/>
                  <a:pt x="6" y="8"/>
                  <a:pt x="6" y="8"/>
                </a:cubicBezTo>
                <a:cubicBezTo>
                  <a:pt x="8" y="24"/>
                  <a:pt x="8" y="24"/>
                  <a:pt x="8" y="24"/>
                </a:cubicBezTo>
                <a:cubicBezTo>
                  <a:pt x="8" y="29"/>
                  <a:pt x="11" y="33"/>
                  <a:pt x="14" y="36"/>
                </a:cubicBezTo>
                <a:cubicBezTo>
                  <a:pt x="187" y="36"/>
                  <a:pt x="187" y="36"/>
                  <a:pt x="187" y="36"/>
                </a:cubicBezTo>
                <a:cubicBezTo>
                  <a:pt x="190" y="33"/>
                  <a:pt x="192" y="29"/>
                  <a:pt x="192" y="24"/>
                </a:cubicBezTo>
                <a:cubicBezTo>
                  <a:pt x="195" y="8"/>
                  <a:pt x="195" y="8"/>
                  <a:pt x="195" y="8"/>
                </a:cubicBezTo>
                <a:cubicBezTo>
                  <a:pt x="200" y="8"/>
                  <a:pt x="200" y="8"/>
                  <a:pt x="200" y="8"/>
                </a:cubicBezTo>
                <a:cubicBezTo>
                  <a:pt x="200" y="0"/>
                  <a:pt x="200" y="0"/>
                  <a:pt x="200"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69"/>
          <p:cNvSpPr>
            <a:spLocks noEditPoints="1"/>
          </p:cNvSpPr>
          <p:nvPr/>
        </p:nvSpPr>
        <p:spPr bwMode="auto">
          <a:xfrm>
            <a:off x="8351838" y="3865563"/>
            <a:ext cx="442913" cy="250825"/>
          </a:xfrm>
          <a:custGeom>
            <a:avLst/>
            <a:gdLst>
              <a:gd name="T0" fmla="*/ 13 w 163"/>
              <a:gd name="T1" fmla="*/ 77 h 92"/>
              <a:gd name="T2" fmla="*/ 28 w 163"/>
              <a:gd name="T3" fmla="*/ 92 h 92"/>
              <a:gd name="T4" fmla="*/ 135 w 163"/>
              <a:gd name="T5" fmla="*/ 92 h 92"/>
              <a:gd name="T6" fmla="*/ 150 w 163"/>
              <a:gd name="T7" fmla="*/ 77 h 92"/>
              <a:gd name="T8" fmla="*/ 163 w 163"/>
              <a:gd name="T9" fmla="*/ 0 h 92"/>
              <a:gd name="T10" fmla="*/ 0 w 163"/>
              <a:gd name="T11" fmla="*/ 0 h 92"/>
              <a:gd name="T12" fmla="*/ 13 w 163"/>
              <a:gd name="T13" fmla="*/ 77 h 92"/>
              <a:gd name="T14" fmla="*/ 52 w 163"/>
              <a:gd name="T15" fmla="*/ 16 h 92"/>
              <a:gd name="T16" fmla="*/ 57 w 163"/>
              <a:gd name="T17" fmla="*/ 10 h 92"/>
              <a:gd name="T18" fmla="*/ 81 w 163"/>
              <a:gd name="T19" fmla="*/ 34 h 92"/>
              <a:gd name="T20" fmla="*/ 105 w 163"/>
              <a:gd name="T21" fmla="*/ 10 h 92"/>
              <a:gd name="T22" fmla="*/ 111 w 163"/>
              <a:gd name="T23" fmla="*/ 16 h 92"/>
              <a:gd name="T24" fmla="*/ 87 w 163"/>
              <a:gd name="T25" fmla="*/ 40 h 92"/>
              <a:gd name="T26" fmla="*/ 111 w 163"/>
              <a:gd name="T27" fmla="*/ 64 h 92"/>
              <a:gd name="T28" fmla="*/ 106 w 163"/>
              <a:gd name="T29" fmla="*/ 70 h 92"/>
              <a:gd name="T30" fmla="*/ 81 w 163"/>
              <a:gd name="T31" fmla="*/ 45 h 92"/>
              <a:gd name="T32" fmla="*/ 57 w 163"/>
              <a:gd name="T33" fmla="*/ 70 h 92"/>
              <a:gd name="T34" fmla="*/ 52 w 163"/>
              <a:gd name="T35" fmla="*/ 64 h 92"/>
              <a:gd name="T36" fmla="*/ 76 w 163"/>
              <a:gd name="T37" fmla="*/ 40 h 92"/>
              <a:gd name="T38" fmla="*/ 52 w 163"/>
              <a:gd name="T39"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92">
                <a:moveTo>
                  <a:pt x="13" y="77"/>
                </a:moveTo>
                <a:cubicBezTo>
                  <a:pt x="14" y="85"/>
                  <a:pt x="20" y="92"/>
                  <a:pt x="28" y="92"/>
                </a:cubicBezTo>
                <a:cubicBezTo>
                  <a:pt x="135" y="92"/>
                  <a:pt x="135" y="92"/>
                  <a:pt x="135" y="92"/>
                </a:cubicBezTo>
                <a:cubicBezTo>
                  <a:pt x="143" y="92"/>
                  <a:pt x="148" y="85"/>
                  <a:pt x="150" y="77"/>
                </a:cubicBezTo>
                <a:cubicBezTo>
                  <a:pt x="163" y="0"/>
                  <a:pt x="163" y="0"/>
                  <a:pt x="163" y="0"/>
                </a:cubicBezTo>
                <a:cubicBezTo>
                  <a:pt x="0" y="0"/>
                  <a:pt x="0" y="0"/>
                  <a:pt x="0" y="0"/>
                </a:cubicBezTo>
                <a:lnTo>
                  <a:pt x="13" y="77"/>
                </a:lnTo>
                <a:close/>
                <a:moveTo>
                  <a:pt x="52" y="16"/>
                </a:moveTo>
                <a:cubicBezTo>
                  <a:pt x="57" y="10"/>
                  <a:pt x="57" y="10"/>
                  <a:pt x="57" y="10"/>
                </a:cubicBezTo>
                <a:cubicBezTo>
                  <a:pt x="81" y="34"/>
                  <a:pt x="81" y="34"/>
                  <a:pt x="81" y="34"/>
                </a:cubicBezTo>
                <a:cubicBezTo>
                  <a:pt x="105" y="10"/>
                  <a:pt x="105" y="10"/>
                  <a:pt x="105" y="10"/>
                </a:cubicBezTo>
                <a:cubicBezTo>
                  <a:pt x="111" y="16"/>
                  <a:pt x="111" y="16"/>
                  <a:pt x="111" y="16"/>
                </a:cubicBezTo>
                <a:cubicBezTo>
                  <a:pt x="87" y="40"/>
                  <a:pt x="87" y="40"/>
                  <a:pt x="87" y="40"/>
                </a:cubicBezTo>
                <a:cubicBezTo>
                  <a:pt x="111" y="64"/>
                  <a:pt x="111" y="64"/>
                  <a:pt x="111" y="64"/>
                </a:cubicBezTo>
                <a:cubicBezTo>
                  <a:pt x="106" y="70"/>
                  <a:pt x="106" y="70"/>
                  <a:pt x="106" y="70"/>
                </a:cubicBezTo>
                <a:cubicBezTo>
                  <a:pt x="81" y="45"/>
                  <a:pt x="81" y="45"/>
                  <a:pt x="81" y="45"/>
                </a:cubicBezTo>
                <a:cubicBezTo>
                  <a:pt x="57" y="70"/>
                  <a:pt x="57" y="70"/>
                  <a:pt x="57" y="70"/>
                </a:cubicBezTo>
                <a:cubicBezTo>
                  <a:pt x="52" y="64"/>
                  <a:pt x="52" y="64"/>
                  <a:pt x="52" y="64"/>
                </a:cubicBezTo>
                <a:cubicBezTo>
                  <a:pt x="76" y="40"/>
                  <a:pt x="76" y="40"/>
                  <a:pt x="76" y="40"/>
                </a:cubicBezTo>
                <a:lnTo>
                  <a:pt x="52" y="1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70"/>
          <p:cNvSpPr/>
          <p:nvPr/>
        </p:nvSpPr>
        <p:spPr bwMode="auto">
          <a:xfrm>
            <a:off x="6345238" y="1717676"/>
            <a:ext cx="542925" cy="501650"/>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数据爬取</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数据爬取</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597660"/>
            <a:ext cx="10440035" cy="3523615"/>
          </a:xfrm>
          <a:prstGeom prst="rect">
            <a:avLst/>
          </a:prstGeom>
          <a:noFill/>
        </p:spPr>
        <p:txBody>
          <a:bodyPr wrap="square" rtlCol="0">
            <a:noAutofit/>
          </a:bodyPr>
          <a:lstStyle/>
          <a:p>
            <a:pPr>
              <a:lnSpc>
                <a:spcPct val="130000"/>
              </a:lnSpc>
            </a:pPr>
            <a:r>
              <a:rPr lang="zh-CN" altLang="en-US" sz="2800" dirty="0">
                <a:solidFill>
                  <a:schemeClr val="tx1">
                    <a:lumMod val="75000"/>
                    <a:lumOff val="25000"/>
                  </a:schemeClr>
                </a:solidFill>
              </a:rPr>
              <a:t>我们使用requests库对萌娘百科</a:t>
            </a:r>
            <a:r>
              <a:rPr lang="zh-CN" altLang="en-US" sz="2400" dirty="0">
                <a:solidFill>
                  <a:schemeClr val="tx1">
                    <a:lumMod val="75000"/>
                    <a:lumOff val="25000"/>
                  </a:schemeClr>
                </a:solidFill>
              </a:rPr>
              <a:t>（https://zh.moegirl.org.cn/Mainpage）中</a:t>
            </a:r>
            <a:r>
              <a:rPr lang="zh-CN" altLang="en-US" sz="2800" dirty="0">
                <a:solidFill>
                  <a:schemeClr val="tx1">
                    <a:lumMod val="75000"/>
                    <a:lumOff val="25000"/>
                  </a:schemeClr>
                </a:solidFill>
              </a:rPr>
              <a:t>明日方舟词条下的部分数据进行爬取，存入json文件供后续处理</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descr="9PHVK~GXJNSL`%HLV@KP48G"/>
          <p:cNvPicPr>
            <a:picLocks noChangeAspect="1"/>
          </p:cNvPicPr>
          <p:nvPr>
            <p:custDataLst>
              <p:tags r:id="rId1"/>
            </p:custDataLst>
          </p:nvPr>
        </p:nvPicPr>
        <p:blipFill>
          <a:blip r:embed="rId2"/>
          <a:stretch>
            <a:fillRect/>
          </a:stretch>
        </p:blipFill>
        <p:spPr>
          <a:xfrm>
            <a:off x="866775" y="2816225"/>
            <a:ext cx="10596245" cy="31597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数据爬取</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r>
              <a:rPr lang="zh-CN" altLang="en-US" sz="2800" dirty="0">
                <a:solidFill>
                  <a:schemeClr val="tx1">
                    <a:lumMod val="75000"/>
                    <a:lumOff val="25000"/>
                  </a:schemeClr>
                </a:solidFill>
              </a:rPr>
              <a:t>我们主要爬取了明日方舟中的干员的生命值，防御力，法术抗性等基础数值，还有这些干员的画师，生日，身高，萌点等信息。</a:t>
            </a: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数据爬取</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p:cNvPicPr>
            <a:picLocks noChangeAspect="1"/>
          </p:cNvPicPr>
          <p:nvPr/>
        </p:nvPicPr>
        <p:blipFill>
          <a:blip r:embed="rId1"/>
          <a:stretch>
            <a:fillRect/>
          </a:stretch>
        </p:blipFill>
        <p:spPr>
          <a:xfrm>
            <a:off x="162560" y="847090"/>
            <a:ext cx="9187180" cy="5691505"/>
          </a:xfrm>
          <a:prstGeom prst="rect">
            <a:avLst/>
          </a:prstGeom>
        </p:spPr>
      </p:pic>
      <p:sp>
        <p:nvSpPr>
          <p:cNvPr id="4" name="文本框 3"/>
          <p:cNvSpPr txBox="1"/>
          <p:nvPr/>
        </p:nvSpPr>
        <p:spPr>
          <a:xfrm>
            <a:off x="9558020" y="2154555"/>
            <a:ext cx="2167890" cy="1938020"/>
          </a:xfrm>
          <a:prstGeom prst="rect">
            <a:avLst/>
          </a:prstGeom>
          <a:noFill/>
        </p:spPr>
        <p:txBody>
          <a:bodyPr wrap="square" rtlCol="0">
            <a:spAutoFit/>
          </a:bodyPr>
          <a:p>
            <a:r>
              <a:rPr lang="zh-CN" altLang="en-US" sz="2400"/>
              <a:t>第一步我们先在干员图鉴词条下面爬取了所有已经录入的干员名字</a:t>
            </a:r>
            <a:endParaRPr lang="zh-CN" altLang="en-US"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数据爬取</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2392680"/>
            <a:ext cx="10440035" cy="2809240"/>
          </a:xfrm>
          <a:prstGeom prst="rect">
            <a:avLst/>
          </a:prstGeom>
          <a:noFill/>
        </p:spPr>
        <p:txBody>
          <a:bodyPr wrap="square" rtlCol="0">
            <a:noAutofit/>
          </a:bodyPr>
          <a:lstStyle/>
          <a:p>
            <a:pPr>
              <a:lnSpc>
                <a:spcPct val="130000"/>
              </a:lnSpc>
            </a:pPr>
            <a:r>
              <a:rPr lang="zh-CN" altLang="en-US" sz="2800" dirty="0">
                <a:solidFill>
                  <a:schemeClr val="tx1">
                    <a:lumMod val="75000"/>
                    <a:lumOff val="25000"/>
                  </a:schemeClr>
                </a:solidFill>
              </a:rPr>
              <a:t>因为每一个干员的信息图鉴网址都是统一格式，我们只需要更改一下网址后面的干员名就可以实现信息的批量爬取</a:t>
            </a: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p:cNvPicPr>
            <a:picLocks noChangeAspect="1"/>
          </p:cNvPicPr>
          <p:nvPr>
            <p:custDataLst>
              <p:tags r:id="rId1"/>
            </p:custDataLst>
          </p:nvPr>
        </p:nvPicPr>
        <p:blipFill>
          <a:blip r:embed="rId2"/>
          <a:stretch>
            <a:fillRect/>
          </a:stretch>
        </p:blipFill>
        <p:spPr>
          <a:xfrm>
            <a:off x="1672590" y="1352550"/>
            <a:ext cx="3985895" cy="7975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_9_U`P3G%5[`E{)J[{5Z3{A"/>
          <p:cNvPicPr>
            <a:picLocks noChangeAspect="1"/>
          </p:cNvPicPr>
          <p:nvPr>
            <p:custDataLst>
              <p:tags r:id="rId1"/>
            </p:custDataLst>
          </p:nvPr>
        </p:nvPicPr>
        <p:blipFill>
          <a:blip r:embed="rId2"/>
          <a:stretch>
            <a:fillRect/>
          </a:stretch>
        </p:blipFill>
        <p:spPr>
          <a:xfrm>
            <a:off x="0" y="-54610"/>
            <a:ext cx="8015605" cy="6793865"/>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76200" y="2533650"/>
              <a:ext cx="2997200" cy="2368550"/>
            </p14:xfrm>
          </p:contentPart>
        </mc:Choice>
        <mc:Fallback xmlns="">
          <p:pic>
            <p:nvPicPr>
              <p:cNvPr id="6" name="墨迹 5"/>
            </p:nvPicPr>
            <p:blipFill>
              <a:blip r:embed="rId4"/>
            </p:blipFill>
            <p:spPr>
              <a:xfrm>
                <a:off x="76200" y="2533650"/>
                <a:ext cx="2997200" cy="23685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5175250" y="685800"/>
              <a:ext cx="2895600" cy="3911600"/>
            </p14:xfrm>
          </p:contentPart>
        </mc:Choice>
        <mc:Fallback xmlns="">
          <p:pic>
            <p:nvPicPr>
              <p:cNvPr id="7" name="墨迹 6"/>
            </p:nvPicPr>
            <p:blipFill>
              <a:blip r:embed="rId6"/>
            </p:blipFill>
            <p:spPr>
              <a:xfrm>
                <a:off x="5175250" y="685800"/>
                <a:ext cx="2895600" cy="3911600"/>
              </a:xfrm>
              <a:prstGeom prst="rect"/>
            </p:spPr>
          </p:pic>
        </mc:Fallback>
      </mc:AlternateContent>
      <p:sp>
        <p:nvSpPr>
          <p:cNvPr id="11" name="文本框 10"/>
          <p:cNvSpPr txBox="1"/>
          <p:nvPr/>
        </p:nvSpPr>
        <p:spPr>
          <a:xfrm>
            <a:off x="8387715" y="2012315"/>
            <a:ext cx="3393440" cy="2463165"/>
          </a:xfrm>
          <a:prstGeom prst="rect">
            <a:avLst/>
          </a:prstGeom>
          <a:noFill/>
        </p:spPr>
        <p:txBody>
          <a:bodyPr wrap="square" rtlCol="0">
            <a:noAutofit/>
          </a:bodyPr>
          <a:p>
            <a:r>
              <a:rPr lang="zh-CN" altLang="en-US" sz="2400"/>
              <a:t>最后对每一个干员的页面我们就主要爬取了如图所示的红色的框取部分的数据。</a:t>
            </a:r>
            <a:endParaRPr lang="zh-CN" altLang="en-US" sz="2400"/>
          </a:p>
          <a:p>
            <a:r>
              <a:rPr lang="zh-CN" altLang="en-US" sz="2400"/>
              <a:t>把这些数据按字典格式存入</a:t>
            </a:r>
            <a:r>
              <a:rPr lang="en-US" altLang="zh-CN" sz="2400"/>
              <a:t>json</a:t>
            </a:r>
            <a:r>
              <a:rPr lang="zh-CN" altLang="en-US" sz="2400"/>
              <a:t>文件中就完成了数据的爬取</a:t>
            </a:r>
            <a:endParaRPr lang="en-US" altLang="zh-CN" sz="24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ISLIDE.DIAGRAM" val="4299"/>
</p:tagLst>
</file>

<file path=ppt/tags/tag13.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NTEzMTkzODlmOTk1Mjk2YjRlNGMzZTQ0YzJmNGFhMjU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2066</Words>
  <Application>WPS 演示</Application>
  <PresentationFormat>宽屏</PresentationFormat>
  <Paragraphs>291</Paragraphs>
  <Slides>38</Slides>
  <Notes>2</Notes>
  <HiddenSlides>0</HiddenSlides>
  <MMClips>0</MMClips>
  <ScaleCrop>false</ScaleCrop>
  <HeadingPairs>
    <vt:vector size="6" baseType="variant">
      <vt:variant>
        <vt:lpstr>已用的字体</vt:lpstr>
      </vt:variant>
      <vt:variant>
        <vt:i4>13</vt:i4>
      </vt:variant>
      <vt:variant>
        <vt:lpstr>主题</vt:lpstr>
      </vt:variant>
      <vt:variant>
        <vt:i4>19</vt:i4>
      </vt:variant>
      <vt:variant>
        <vt:lpstr>幻灯片标题</vt:lpstr>
      </vt:variant>
      <vt:variant>
        <vt:i4>38</vt:i4>
      </vt:variant>
    </vt:vector>
  </HeadingPairs>
  <TitlesOfParts>
    <vt:vector size="70" baseType="lpstr">
      <vt:lpstr>Arial</vt:lpstr>
      <vt:lpstr>宋体</vt:lpstr>
      <vt:lpstr>Wingdings</vt:lpstr>
      <vt:lpstr>Segoe UI Light</vt:lpstr>
      <vt:lpstr>微软雅黑</vt:lpstr>
      <vt:lpstr>Calibri</vt:lpstr>
      <vt:lpstr>等线</vt:lpstr>
      <vt:lpstr>Segoe UI</vt:lpstr>
      <vt:lpstr>Arial Unicode MS</vt:lpstr>
      <vt:lpstr>思源黑体 CN Heavy</vt:lpstr>
      <vt:lpstr>黑体</vt:lpstr>
      <vt:lpstr>思源黑体 Regular</vt:lpstr>
      <vt:lpstr>Century Gothic</vt:lpstr>
      <vt:lpstr>Office 主题​​</vt:lpstr>
      <vt:lpstr>1_OfficePLUS</vt:lpstr>
      <vt:lpstr>1_Office 主题​​</vt:lpstr>
      <vt:lpstr>3_Office 主题​​</vt:lpstr>
      <vt:lpstr>4_Office 主题​​</vt:lpstr>
      <vt:lpstr>5_Office 主题​​</vt:lpstr>
      <vt:lpstr>6_Office 主题​​</vt:lpstr>
      <vt:lpstr>7_Office 主题​​</vt:lpstr>
      <vt:lpstr>8_Office 主题​​</vt:lpstr>
      <vt:lpstr>9_Office 主题​​</vt:lpstr>
      <vt:lpstr>14_Office 主题​​</vt:lpstr>
      <vt:lpstr>15_Office 主题​​</vt:lpstr>
      <vt:lpstr>10_Office 主题​​</vt:lpstr>
      <vt:lpstr>11_Office 主题​​</vt:lpstr>
      <vt:lpstr>12_Office 主题​​</vt:lpstr>
      <vt:lpstr>13_Office 主题​​</vt:lpstr>
      <vt:lpstr>16_Office 主题​​</vt:lpstr>
      <vt:lpstr>17_Office 主题​​</vt:lpstr>
      <vt:lpstr>18_Office 主题​​</vt:lpstr>
      <vt:lpstr>基于萌娘百科wiki中明日方舟相关数据的分析结果展示</vt:lpstr>
      <vt:lpstr>PowerPoint 演示文稿</vt:lpstr>
      <vt:lpstr>PowerPoint 演示文稿</vt:lpstr>
      <vt:lpstr>数据爬取</vt:lpstr>
      <vt:lpstr>PowerPoint 演示文稿</vt:lpstr>
      <vt:lpstr>PowerPoint 演示文稿</vt:lpstr>
      <vt:lpstr>PowerPoint 演示文稿</vt:lpstr>
      <vt:lpstr>PowerPoint 演示文稿</vt:lpstr>
      <vt:lpstr>PowerPoint 演示文稿</vt:lpstr>
      <vt:lpstr>数据处理</vt:lpstr>
      <vt:lpstr>PowerPoint 演示文稿</vt:lpstr>
      <vt:lpstr>数据展示及分析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深秋的黎明</cp:lastModifiedBy>
  <cp:revision>194</cp:revision>
  <dcterms:created xsi:type="dcterms:W3CDTF">2019-01-23T14:14:00Z</dcterms:created>
  <dcterms:modified xsi:type="dcterms:W3CDTF">2023-11-21T04:59:03Z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A748FE30BBDB4805921E2597FA4A9C46_12</vt:lpwstr>
  </property>
  <property fmtid="{D5CDD505-2E9C-101B-9397-08002B2CF9AE}" pid="12" name="KSOProductBuildVer">
    <vt:lpwstr>2052-12.1.0.15712</vt:lpwstr>
  </property>
</Properties>
</file>